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53"/>
  </p:notesMasterIdLst>
  <p:sldIdLst>
    <p:sldId id="425" r:id="rId5"/>
    <p:sldId id="490" r:id="rId6"/>
    <p:sldId id="521" r:id="rId7"/>
    <p:sldId id="486" r:id="rId8"/>
    <p:sldId id="522" r:id="rId9"/>
    <p:sldId id="523" r:id="rId10"/>
    <p:sldId id="526" r:id="rId11"/>
    <p:sldId id="524" r:id="rId12"/>
    <p:sldId id="648" r:id="rId13"/>
    <p:sldId id="528" r:id="rId14"/>
    <p:sldId id="530" r:id="rId15"/>
    <p:sldId id="646" r:id="rId16"/>
    <p:sldId id="532" r:id="rId17"/>
    <p:sldId id="533" r:id="rId18"/>
    <p:sldId id="534" r:id="rId19"/>
    <p:sldId id="536" r:id="rId20"/>
    <p:sldId id="538" r:id="rId21"/>
    <p:sldId id="537" r:id="rId22"/>
    <p:sldId id="539" r:id="rId23"/>
    <p:sldId id="540" r:id="rId24"/>
    <p:sldId id="541" r:id="rId25"/>
    <p:sldId id="543" r:id="rId26"/>
    <p:sldId id="544" r:id="rId27"/>
    <p:sldId id="545" r:id="rId28"/>
    <p:sldId id="546" r:id="rId29"/>
    <p:sldId id="547" r:id="rId30"/>
    <p:sldId id="647" r:id="rId31"/>
    <p:sldId id="549" r:id="rId32"/>
    <p:sldId id="550" r:id="rId33"/>
    <p:sldId id="551" r:id="rId34"/>
    <p:sldId id="649" r:id="rId35"/>
    <p:sldId id="553" r:id="rId36"/>
    <p:sldId id="652" r:id="rId37"/>
    <p:sldId id="653" r:id="rId38"/>
    <p:sldId id="555" r:id="rId39"/>
    <p:sldId id="654" r:id="rId40"/>
    <p:sldId id="557" r:id="rId41"/>
    <p:sldId id="559" r:id="rId42"/>
    <p:sldId id="651" r:id="rId43"/>
    <p:sldId id="655" r:id="rId44"/>
    <p:sldId id="656" r:id="rId45"/>
    <p:sldId id="657" r:id="rId46"/>
    <p:sldId id="658" r:id="rId47"/>
    <p:sldId id="495" r:id="rId48"/>
    <p:sldId id="455" r:id="rId49"/>
    <p:sldId id="509" r:id="rId50"/>
    <p:sldId id="508" r:id="rId51"/>
    <p:sldId id="5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521"/>
            <p14:sldId id="486"/>
            <p14:sldId id="522"/>
            <p14:sldId id="523"/>
            <p14:sldId id="526"/>
            <p14:sldId id="524"/>
            <p14:sldId id="648"/>
            <p14:sldId id="528"/>
            <p14:sldId id="530"/>
            <p14:sldId id="646"/>
            <p14:sldId id="532"/>
            <p14:sldId id="533"/>
            <p14:sldId id="534"/>
            <p14:sldId id="536"/>
            <p14:sldId id="538"/>
            <p14:sldId id="537"/>
            <p14:sldId id="539"/>
            <p14:sldId id="540"/>
            <p14:sldId id="541"/>
            <p14:sldId id="543"/>
            <p14:sldId id="544"/>
            <p14:sldId id="545"/>
            <p14:sldId id="546"/>
            <p14:sldId id="547"/>
            <p14:sldId id="647"/>
            <p14:sldId id="549"/>
            <p14:sldId id="550"/>
            <p14:sldId id="551"/>
            <p14:sldId id="649"/>
            <p14:sldId id="553"/>
            <p14:sldId id="652"/>
            <p14:sldId id="653"/>
            <p14:sldId id="555"/>
            <p14:sldId id="654"/>
            <p14:sldId id="557"/>
            <p14:sldId id="559"/>
            <p14:sldId id="651"/>
            <p14:sldId id="655"/>
            <p14:sldId id="656"/>
            <p14:sldId id="657"/>
            <p14:sldId id="658"/>
            <p14:sldId id="495"/>
            <p14:sldId id="455"/>
            <p14:sldId id="509"/>
            <p14:sldId id="508"/>
            <p14:sldId id="51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4"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FA878-CBFC-4B2B-97D5-7FD398661003}" v="1" dt="2023-05-25T02:11:21.3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guide orient="horz" pos="2160"/>
        <p:guide pos="3840"/>
      </p:guideLst>
    </p:cSldViewPr>
  </p:slideViewPr>
  <p:notesTextViewPr>
    <p:cViewPr>
      <p:scale>
        <a:sx n="3" d="2"/>
        <a:sy n="3" d="2"/>
      </p:scale>
      <p:origin x="0" y="0"/>
    </p:cViewPr>
  </p:notesTextViewPr>
  <p:sorterViewPr>
    <p:cViewPr>
      <p:scale>
        <a:sx n="100" d="100"/>
        <a:sy n="100" d="100"/>
      </p:scale>
      <p:origin x="0" y="-925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 Cutamora" userId="9c51e5b2-88af-475d-a96e-a62e0e005cbc" providerId="ADAL" clId="{1A55FF33-82D6-4391-A5DF-964720FFDD8E}"/>
    <pc:docChg chg="modSld">
      <pc:chgData name="Dan Cutamora" userId="9c51e5b2-88af-475d-a96e-a62e0e005cbc" providerId="ADAL" clId="{1A55FF33-82D6-4391-A5DF-964720FFDD8E}" dt="2022-12-21T02:43:05.414" v="31"/>
      <pc:docMkLst>
        <pc:docMk/>
      </pc:docMkLst>
      <pc:sldChg chg="modSp">
        <pc:chgData name="Dan Cutamora" userId="9c51e5b2-88af-475d-a96e-a62e0e005cbc" providerId="ADAL" clId="{1A55FF33-82D6-4391-A5DF-964720FFDD8E}" dt="2022-12-21T02:40:27.698" v="0"/>
        <pc:sldMkLst>
          <pc:docMk/>
          <pc:sldMk cId="4231795659" sldId="490"/>
        </pc:sldMkLst>
        <pc:spChg chg="mod">
          <ac:chgData name="Dan Cutamora" userId="9c51e5b2-88af-475d-a96e-a62e0e005cbc" providerId="ADAL" clId="{1A55FF33-82D6-4391-A5DF-964720FFDD8E}" dt="2022-12-21T02:40:27.698" v="0"/>
          <ac:spMkLst>
            <pc:docMk/>
            <pc:sldMk cId="4231795659" sldId="490"/>
            <ac:spMk id="3" creationId="{042D9E7B-D1BB-4A59-8D12-11E6C2FA55AC}"/>
          </ac:spMkLst>
        </pc:spChg>
      </pc:sldChg>
      <pc:sldChg chg="modSp">
        <pc:chgData name="Dan Cutamora" userId="9c51e5b2-88af-475d-a96e-a62e0e005cbc" providerId="ADAL" clId="{1A55FF33-82D6-4391-A5DF-964720FFDD8E}" dt="2022-12-21T02:40:54.175" v="1"/>
        <pc:sldMkLst>
          <pc:docMk/>
          <pc:sldMk cId="2890046273" sldId="521"/>
        </pc:sldMkLst>
        <pc:spChg chg="mod">
          <ac:chgData name="Dan Cutamora" userId="9c51e5b2-88af-475d-a96e-a62e0e005cbc" providerId="ADAL" clId="{1A55FF33-82D6-4391-A5DF-964720FFDD8E}" dt="2022-12-21T02:40:54.175" v="1"/>
          <ac:spMkLst>
            <pc:docMk/>
            <pc:sldMk cId="2890046273" sldId="521"/>
            <ac:spMk id="3" creationId="{042D9E7B-D1BB-4A59-8D12-11E6C2FA55AC}"/>
          </ac:spMkLst>
        </pc:spChg>
      </pc:sldChg>
      <pc:sldChg chg="modSp">
        <pc:chgData name="Dan Cutamora" userId="9c51e5b2-88af-475d-a96e-a62e0e005cbc" providerId="ADAL" clId="{1A55FF33-82D6-4391-A5DF-964720FFDD8E}" dt="2022-12-21T02:40:58.762" v="2"/>
        <pc:sldMkLst>
          <pc:docMk/>
          <pc:sldMk cId="3310455010" sldId="522"/>
        </pc:sldMkLst>
        <pc:spChg chg="mod">
          <ac:chgData name="Dan Cutamora" userId="9c51e5b2-88af-475d-a96e-a62e0e005cbc" providerId="ADAL" clId="{1A55FF33-82D6-4391-A5DF-964720FFDD8E}" dt="2022-12-21T02:40:58.762" v="2"/>
          <ac:spMkLst>
            <pc:docMk/>
            <pc:sldMk cId="3310455010" sldId="522"/>
            <ac:spMk id="3" creationId="{042D9E7B-D1BB-4A59-8D12-11E6C2FA55AC}"/>
          </ac:spMkLst>
        </pc:spChg>
      </pc:sldChg>
      <pc:sldChg chg="modSp">
        <pc:chgData name="Dan Cutamora" userId="9c51e5b2-88af-475d-a96e-a62e0e005cbc" providerId="ADAL" clId="{1A55FF33-82D6-4391-A5DF-964720FFDD8E}" dt="2022-12-21T02:41:08.474" v="3"/>
        <pc:sldMkLst>
          <pc:docMk/>
          <pc:sldMk cId="485368765" sldId="527"/>
        </pc:sldMkLst>
        <pc:spChg chg="mod">
          <ac:chgData name="Dan Cutamora" userId="9c51e5b2-88af-475d-a96e-a62e0e005cbc" providerId="ADAL" clId="{1A55FF33-82D6-4391-A5DF-964720FFDD8E}" dt="2022-12-21T02:41:08.474" v="3"/>
          <ac:spMkLst>
            <pc:docMk/>
            <pc:sldMk cId="485368765" sldId="527"/>
            <ac:spMk id="3" creationId="{042D9E7B-D1BB-4A59-8D12-11E6C2FA55AC}"/>
          </ac:spMkLst>
        </pc:spChg>
      </pc:sldChg>
      <pc:sldChg chg="modSp">
        <pc:chgData name="Dan Cutamora" userId="9c51e5b2-88af-475d-a96e-a62e0e005cbc" providerId="ADAL" clId="{1A55FF33-82D6-4391-A5DF-964720FFDD8E}" dt="2022-12-21T02:41:12.686" v="4"/>
        <pc:sldMkLst>
          <pc:docMk/>
          <pc:sldMk cId="2789071121" sldId="528"/>
        </pc:sldMkLst>
        <pc:spChg chg="mod">
          <ac:chgData name="Dan Cutamora" userId="9c51e5b2-88af-475d-a96e-a62e0e005cbc" providerId="ADAL" clId="{1A55FF33-82D6-4391-A5DF-964720FFDD8E}" dt="2022-12-21T02:41:12.686" v="4"/>
          <ac:spMkLst>
            <pc:docMk/>
            <pc:sldMk cId="2789071121" sldId="528"/>
            <ac:spMk id="3" creationId="{042D9E7B-D1BB-4A59-8D12-11E6C2FA55AC}"/>
          </ac:spMkLst>
        </pc:spChg>
      </pc:sldChg>
      <pc:sldChg chg="modSp">
        <pc:chgData name="Dan Cutamora" userId="9c51e5b2-88af-475d-a96e-a62e0e005cbc" providerId="ADAL" clId="{1A55FF33-82D6-4391-A5DF-964720FFDD8E}" dt="2022-12-21T02:41:21.612" v="5"/>
        <pc:sldMkLst>
          <pc:docMk/>
          <pc:sldMk cId="152485808" sldId="532"/>
        </pc:sldMkLst>
        <pc:graphicFrameChg chg="mod">
          <ac:chgData name="Dan Cutamora" userId="9c51e5b2-88af-475d-a96e-a62e0e005cbc" providerId="ADAL" clId="{1A55FF33-82D6-4391-A5DF-964720FFDD8E}" dt="2022-12-21T02:41:21.612" v="5"/>
          <ac:graphicFrameMkLst>
            <pc:docMk/>
            <pc:sldMk cId="152485808" sldId="532"/>
            <ac:graphicFrameMk id="6" creationId="{C3FF8552-345A-4612-8CEE-F07C3071123F}"/>
          </ac:graphicFrameMkLst>
        </pc:graphicFrameChg>
      </pc:sldChg>
      <pc:sldChg chg="modSp">
        <pc:chgData name="Dan Cutamora" userId="9c51e5b2-88af-475d-a96e-a62e0e005cbc" providerId="ADAL" clId="{1A55FF33-82D6-4391-A5DF-964720FFDD8E}" dt="2022-12-21T02:41:27.132" v="6"/>
        <pc:sldMkLst>
          <pc:docMk/>
          <pc:sldMk cId="995968562" sldId="533"/>
        </pc:sldMkLst>
        <pc:spChg chg="mod">
          <ac:chgData name="Dan Cutamora" userId="9c51e5b2-88af-475d-a96e-a62e0e005cbc" providerId="ADAL" clId="{1A55FF33-82D6-4391-A5DF-964720FFDD8E}" dt="2022-12-21T02:41:27.132" v="6"/>
          <ac:spMkLst>
            <pc:docMk/>
            <pc:sldMk cId="995968562" sldId="533"/>
            <ac:spMk id="3" creationId="{042D9E7B-D1BB-4A59-8D12-11E6C2FA55AC}"/>
          </ac:spMkLst>
        </pc:spChg>
      </pc:sldChg>
      <pc:sldChg chg="modSp">
        <pc:chgData name="Dan Cutamora" userId="9c51e5b2-88af-475d-a96e-a62e0e005cbc" providerId="ADAL" clId="{1A55FF33-82D6-4391-A5DF-964720FFDD8E}" dt="2022-12-21T02:41:31.300" v="7"/>
        <pc:sldMkLst>
          <pc:docMk/>
          <pc:sldMk cId="1794842424" sldId="534"/>
        </pc:sldMkLst>
        <pc:graphicFrameChg chg="mod">
          <ac:chgData name="Dan Cutamora" userId="9c51e5b2-88af-475d-a96e-a62e0e005cbc" providerId="ADAL" clId="{1A55FF33-82D6-4391-A5DF-964720FFDD8E}" dt="2022-12-21T02:41:31.300" v="7"/>
          <ac:graphicFrameMkLst>
            <pc:docMk/>
            <pc:sldMk cId="1794842424" sldId="534"/>
            <ac:graphicFrameMk id="2" creationId="{73A921D4-ABF5-4B8B-8881-887A4FD1BBA3}"/>
          </ac:graphicFrameMkLst>
        </pc:graphicFrameChg>
      </pc:sldChg>
      <pc:sldChg chg="modSp mod">
        <pc:chgData name="Dan Cutamora" userId="9c51e5b2-88af-475d-a96e-a62e0e005cbc" providerId="ADAL" clId="{1A55FF33-82D6-4391-A5DF-964720FFDD8E}" dt="2022-12-21T02:41:42.811" v="13" actId="20577"/>
        <pc:sldMkLst>
          <pc:docMk/>
          <pc:sldMk cId="1107564214" sldId="536"/>
        </pc:sldMkLst>
        <pc:spChg chg="mod">
          <ac:chgData name="Dan Cutamora" userId="9c51e5b2-88af-475d-a96e-a62e0e005cbc" providerId="ADAL" clId="{1A55FF33-82D6-4391-A5DF-964720FFDD8E}" dt="2022-12-21T02:41:42.811" v="13" actId="20577"/>
          <ac:spMkLst>
            <pc:docMk/>
            <pc:sldMk cId="1107564214" sldId="536"/>
            <ac:spMk id="3" creationId="{042D9E7B-D1BB-4A59-8D12-11E6C2FA55AC}"/>
          </ac:spMkLst>
        </pc:spChg>
      </pc:sldChg>
      <pc:sldChg chg="modSp mod">
        <pc:chgData name="Dan Cutamora" userId="9c51e5b2-88af-475d-a96e-a62e0e005cbc" providerId="ADAL" clId="{1A55FF33-82D6-4391-A5DF-964720FFDD8E}" dt="2022-12-21T02:41:55.689" v="21" actId="20577"/>
        <pc:sldMkLst>
          <pc:docMk/>
          <pc:sldMk cId="1117859934" sldId="537"/>
        </pc:sldMkLst>
        <pc:spChg chg="mod">
          <ac:chgData name="Dan Cutamora" userId="9c51e5b2-88af-475d-a96e-a62e0e005cbc" providerId="ADAL" clId="{1A55FF33-82D6-4391-A5DF-964720FFDD8E}" dt="2022-12-21T02:41:55.689" v="21" actId="20577"/>
          <ac:spMkLst>
            <pc:docMk/>
            <pc:sldMk cId="1117859934" sldId="537"/>
            <ac:spMk id="3" creationId="{042D9E7B-D1BB-4A59-8D12-11E6C2FA55AC}"/>
          </ac:spMkLst>
        </pc:spChg>
      </pc:sldChg>
      <pc:sldChg chg="modSp mod">
        <pc:chgData name="Dan Cutamora" userId="9c51e5b2-88af-475d-a96e-a62e0e005cbc" providerId="ADAL" clId="{1A55FF33-82D6-4391-A5DF-964720FFDD8E}" dt="2022-12-21T02:41:51.033" v="19" actId="20577"/>
        <pc:sldMkLst>
          <pc:docMk/>
          <pc:sldMk cId="3858307620" sldId="538"/>
        </pc:sldMkLst>
        <pc:spChg chg="mod">
          <ac:chgData name="Dan Cutamora" userId="9c51e5b2-88af-475d-a96e-a62e0e005cbc" providerId="ADAL" clId="{1A55FF33-82D6-4391-A5DF-964720FFDD8E}" dt="2022-12-21T02:41:51.033" v="19" actId="20577"/>
          <ac:spMkLst>
            <pc:docMk/>
            <pc:sldMk cId="3858307620" sldId="538"/>
            <ac:spMk id="3" creationId="{042D9E7B-D1BB-4A59-8D12-11E6C2FA55AC}"/>
          </ac:spMkLst>
        </pc:spChg>
      </pc:sldChg>
      <pc:sldChg chg="modSp">
        <pc:chgData name="Dan Cutamora" userId="9c51e5b2-88af-475d-a96e-a62e0e005cbc" providerId="ADAL" clId="{1A55FF33-82D6-4391-A5DF-964720FFDD8E}" dt="2022-12-21T02:42:04.268" v="22"/>
        <pc:sldMkLst>
          <pc:docMk/>
          <pc:sldMk cId="1886068708" sldId="541"/>
        </pc:sldMkLst>
        <pc:spChg chg="mod">
          <ac:chgData name="Dan Cutamora" userId="9c51e5b2-88af-475d-a96e-a62e0e005cbc" providerId="ADAL" clId="{1A55FF33-82D6-4391-A5DF-964720FFDD8E}" dt="2022-12-21T02:42:04.268" v="22"/>
          <ac:spMkLst>
            <pc:docMk/>
            <pc:sldMk cId="1886068708" sldId="541"/>
            <ac:spMk id="3" creationId="{042D9E7B-D1BB-4A59-8D12-11E6C2FA55AC}"/>
          </ac:spMkLst>
        </pc:spChg>
      </pc:sldChg>
      <pc:sldChg chg="modSp">
        <pc:chgData name="Dan Cutamora" userId="9c51e5b2-88af-475d-a96e-a62e0e005cbc" providerId="ADAL" clId="{1A55FF33-82D6-4391-A5DF-964720FFDD8E}" dt="2022-12-21T02:42:08.658" v="23"/>
        <pc:sldMkLst>
          <pc:docMk/>
          <pc:sldMk cId="2961367522" sldId="543"/>
        </pc:sldMkLst>
        <pc:spChg chg="mod">
          <ac:chgData name="Dan Cutamora" userId="9c51e5b2-88af-475d-a96e-a62e0e005cbc" providerId="ADAL" clId="{1A55FF33-82D6-4391-A5DF-964720FFDD8E}" dt="2022-12-21T02:42:08.658" v="23"/>
          <ac:spMkLst>
            <pc:docMk/>
            <pc:sldMk cId="2961367522" sldId="543"/>
            <ac:spMk id="3" creationId="{042D9E7B-D1BB-4A59-8D12-11E6C2FA55AC}"/>
          </ac:spMkLst>
        </pc:spChg>
      </pc:sldChg>
      <pc:sldChg chg="modSp">
        <pc:chgData name="Dan Cutamora" userId="9c51e5b2-88af-475d-a96e-a62e0e005cbc" providerId="ADAL" clId="{1A55FF33-82D6-4391-A5DF-964720FFDD8E}" dt="2022-12-21T02:42:12.002" v="24"/>
        <pc:sldMkLst>
          <pc:docMk/>
          <pc:sldMk cId="697453341" sldId="544"/>
        </pc:sldMkLst>
        <pc:spChg chg="mod">
          <ac:chgData name="Dan Cutamora" userId="9c51e5b2-88af-475d-a96e-a62e0e005cbc" providerId="ADAL" clId="{1A55FF33-82D6-4391-A5DF-964720FFDD8E}" dt="2022-12-21T02:42:12.002" v="24"/>
          <ac:spMkLst>
            <pc:docMk/>
            <pc:sldMk cId="697453341" sldId="544"/>
            <ac:spMk id="3" creationId="{042D9E7B-D1BB-4A59-8D12-11E6C2FA55AC}"/>
          </ac:spMkLst>
        </pc:spChg>
      </pc:sldChg>
      <pc:sldChg chg="modSp">
        <pc:chgData name="Dan Cutamora" userId="9c51e5b2-88af-475d-a96e-a62e0e005cbc" providerId="ADAL" clId="{1A55FF33-82D6-4391-A5DF-964720FFDD8E}" dt="2022-12-21T02:42:18.439" v="25"/>
        <pc:sldMkLst>
          <pc:docMk/>
          <pc:sldMk cId="3951000662" sldId="545"/>
        </pc:sldMkLst>
        <pc:graphicFrameChg chg="mod">
          <ac:chgData name="Dan Cutamora" userId="9c51e5b2-88af-475d-a96e-a62e0e005cbc" providerId="ADAL" clId="{1A55FF33-82D6-4391-A5DF-964720FFDD8E}" dt="2022-12-21T02:42:18.439" v="25"/>
          <ac:graphicFrameMkLst>
            <pc:docMk/>
            <pc:sldMk cId="3951000662" sldId="545"/>
            <ac:graphicFrameMk id="6" creationId="{892639A0-DF64-4D30-A091-CEE1F1E0D778}"/>
          </ac:graphicFrameMkLst>
        </pc:graphicFrameChg>
      </pc:sldChg>
      <pc:sldChg chg="modSp">
        <pc:chgData name="Dan Cutamora" userId="9c51e5b2-88af-475d-a96e-a62e0e005cbc" providerId="ADAL" clId="{1A55FF33-82D6-4391-A5DF-964720FFDD8E}" dt="2022-12-21T02:42:28.993" v="26"/>
        <pc:sldMkLst>
          <pc:docMk/>
          <pc:sldMk cId="2727596026" sldId="549"/>
        </pc:sldMkLst>
        <pc:graphicFrameChg chg="mod">
          <ac:chgData name="Dan Cutamora" userId="9c51e5b2-88af-475d-a96e-a62e0e005cbc" providerId="ADAL" clId="{1A55FF33-82D6-4391-A5DF-964720FFDD8E}" dt="2022-12-21T02:42:28.993" v="26"/>
          <ac:graphicFrameMkLst>
            <pc:docMk/>
            <pc:sldMk cId="2727596026" sldId="549"/>
            <ac:graphicFrameMk id="6" creationId="{08D80108-036B-4460-BA97-81328E777F0E}"/>
          </ac:graphicFrameMkLst>
        </pc:graphicFrameChg>
      </pc:sldChg>
      <pc:sldChg chg="modSp">
        <pc:chgData name="Dan Cutamora" userId="9c51e5b2-88af-475d-a96e-a62e0e005cbc" providerId="ADAL" clId="{1A55FF33-82D6-4391-A5DF-964720FFDD8E}" dt="2022-12-21T02:42:35.271" v="27"/>
        <pc:sldMkLst>
          <pc:docMk/>
          <pc:sldMk cId="213218005" sldId="550"/>
        </pc:sldMkLst>
        <pc:spChg chg="mod">
          <ac:chgData name="Dan Cutamora" userId="9c51e5b2-88af-475d-a96e-a62e0e005cbc" providerId="ADAL" clId="{1A55FF33-82D6-4391-A5DF-964720FFDD8E}" dt="2022-12-21T02:42:35.271" v="27"/>
          <ac:spMkLst>
            <pc:docMk/>
            <pc:sldMk cId="213218005" sldId="550"/>
            <ac:spMk id="3" creationId="{042D9E7B-D1BB-4A59-8D12-11E6C2FA55AC}"/>
          </ac:spMkLst>
        </pc:spChg>
      </pc:sldChg>
      <pc:sldChg chg="modSp">
        <pc:chgData name="Dan Cutamora" userId="9c51e5b2-88af-475d-a96e-a62e0e005cbc" providerId="ADAL" clId="{1A55FF33-82D6-4391-A5DF-964720FFDD8E}" dt="2022-12-21T02:42:39.775" v="28"/>
        <pc:sldMkLst>
          <pc:docMk/>
          <pc:sldMk cId="267508031" sldId="551"/>
        </pc:sldMkLst>
        <pc:graphicFrameChg chg="mod">
          <ac:chgData name="Dan Cutamora" userId="9c51e5b2-88af-475d-a96e-a62e0e005cbc" providerId="ADAL" clId="{1A55FF33-82D6-4391-A5DF-964720FFDD8E}" dt="2022-12-21T02:42:39.775" v="28"/>
          <ac:graphicFrameMkLst>
            <pc:docMk/>
            <pc:sldMk cId="267508031" sldId="551"/>
            <ac:graphicFrameMk id="6" creationId="{C331FA92-253A-4842-A51A-4E664D45D1DB}"/>
          </ac:graphicFrameMkLst>
        </pc:graphicFrameChg>
      </pc:sldChg>
      <pc:sldChg chg="modSp">
        <pc:chgData name="Dan Cutamora" userId="9c51e5b2-88af-475d-a96e-a62e0e005cbc" providerId="ADAL" clId="{1A55FF33-82D6-4391-A5DF-964720FFDD8E}" dt="2022-12-21T02:42:47.023" v="29"/>
        <pc:sldMkLst>
          <pc:docMk/>
          <pc:sldMk cId="1338133335" sldId="553"/>
        </pc:sldMkLst>
        <pc:spChg chg="mod">
          <ac:chgData name="Dan Cutamora" userId="9c51e5b2-88af-475d-a96e-a62e0e005cbc" providerId="ADAL" clId="{1A55FF33-82D6-4391-A5DF-964720FFDD8E}" dt="2022-12-21T02:42:47.023" v="29"/>
          <ac:spMkLst>
            <pc:docMk/>
            <pc:sldMk cId="1338133335" sldId="553"/>
            <ac:spMk id="3" creationId="{042D9E7B-D1BB-4A59-8D12-11E6C2FA55AC}"/>
          </ac:spMkLst>
        </pc:spChg>
      </pc:sldChg>
      <pc:sldChg chg="modSp">
        <pc:chgData name="Dan Cutamora" userId="9c51e5b2-88af-475d-a96e-a62e0e005cbc" providerId="ADAL" clId="{1A55FF33-82D6-4391-A5DF-964720FFDD8E}" dt="2022-12-21T02:42:59.023" v="30"/>
        <pc:sldMkLst>
          <pc:docMk/>
          <pc:sldMk cId="191643824" sldId="559"/>
        </pc:sldMkLst>
        <pc:graphicFrameChg chg="mod">
          <ac:chgData name="Dan Cutamora" userId="9c51e5b2-88af-475d-a96e-a62e0e005cbc" providerId="ADAL" clId="{1A55FF33-82D6-4391-A5DF-964720FFDD8E}" dt="2022-12-21T02:42:59.023" v="30"/>
          <ac:graphicFrameMkLst>
            <pc:docMk/>
            <pc:sldMk cId="191643824" sldId="559"/>
            <ac:graphicFrameMk id="6" creationId="{CE1B06E9-99A2-4733-A515-B1E0AF0DB62A}"/>
          </ac:graphicFrameMkLst>
        </pc:graphicFrameChg>
      </pc:sldChg>
      <pc:sldChg chg="modSp">
        <pc:chgData name="Dan Cutamora" userId="9c51e5b2-88af-475d-a96e-a62e0e005cbc" providerId="ADAL" clId="{1A55FF33-82D6-4391-A5DF-964720FFDD8E}" dt="2022-12-21T02:43:05.414" v="31"/>
        <pc:sldMkLst>
          <pc:docMk/>
          <pc:sldMk cId="4061488315" sldId="561"/>
        </pc:sldMkLst>
        <pc:spChg chg="mod">
          <ac:chgData name="Dan Cutamora" userId="9c51e5b2-88af-475d-a96e-a62e0e005cbc" providerId="ADAL" clId="{1A55FF33-82D6-4391-A5DF-964720FFDD8E}" dt="2022-12-21T02:43:05.414" v="31"/>
          <ac:spMkLst>
            <pc:docMk/>
            <pc:sldMk cId="4061488315" sldId="561"/>
            <ac:spMk id="3" creationId="{042D9E7B-D1BB-4A59-8D12-11E6C2FA55AC}"/>
          </ac:spMkLst>
        </pc:spChg>
      </pc:sldChg>
    </pc:docChg>
  </pc:docChgLst>
  <pc:docChgLst>
    <pc:chgData name="Pat Salonga" userId="76f727e5-d04c-4fbf-8a58-14be0f620d06" providerId="ADAL" clId="{D7929EB4-E96A-4511-9731-087040DB28AD}"/>
    <pc:docChg chg="custSel modSld">
      <pc:chgData name="Pat Salonga" userId="76f727e5-d04c-4fbf-8a58-14be0f620d06" providerId="ADAL" clId="{D7929EB4-E96A-4511-9731-087040DB28AD}" dt="2022-03-04T07:46:51.849" v="20" actId="1076"/>
      <pc:docMkLst>
        <pc:docMk/>
      </pc:docMkLst>
      <pc:sldChg chg="delSp mod">
        <pc:chgData name="Pat Salonga" userId="76f727e5-d04c-4fbf-8a58-14be0f620d06" providerId="ADAL" clId="{D7929EB4-E96A-4511-9731-087040DB28AD}" dt="2022-03-04T07:41:32.837" v="0" actId="478"/>
        <pc:sldMkLst>
          <pc:docMk/>
          <pc:sldMk cId="4231795659" sldId="490"/>
        </pc:sldMkLst>
        <pc:spChg chg="del">
          <ac:chgData name="Pat Salonga" userId="76f727e5-d04c-4fbf-8a58-14be0f620d06" providerId="ADAL" clId="{D7929EB4-E96A-4511-9731-087040DB28AD}" dt="2022-03-04T07:41:32.837" v="0" actId="478"/>
          <ac:spMkLst>
            <pc:docMk/>
            <pc:sldMk cId="4231795659" sldId="490"/>
            <ac:spMk id="2" creationId="{70AB3EF6-BB7D-4D73-9C21-731770A78952}"/>
          </ac:spMkLst>
        </pc:spChg>
      </pc:sldChg>
      <pc:sldChg chg="modSp mod">
        <pc:chgData name="Pat Salonga" userId="76f727e5-d04c-4fbf-8a58-14be0f620d06" providerId="ADAL" clId="{D7929EB4-E96A-4511-9731-087040DB28AD}" dt="2022-03-04T07:42:13.389" v="10" actId="20577"/>
        <pc:sldMkLst>
          <pc:docMk/>
          <pc:sldMk cId="3513502110" sldId="512"/>
        </pc:sldMkLst>
        <pc:graphicFrameChg chg="modGraphic">
          <ac:chgData name="Pat Salonga" userId="76f727e5-d04c-4fbf-8a58-14be0f620d06" providerId="ADAL" clId="{D7929EB4-E96A-4511-9731-087040DB28AD}" dt="2022-03-04T07:42:13.389" v="10" actId="20577"/>
          <ac:graphicFrameMkLst>
            <pc:docMk/>
            <pc:sldMk cId="3513502110" sldId="512"/>
            <ac:graphicFrameMk id="4" creationId="{4DAE5A8B-7EDC-4450-B127-C7D9FED6FB6F}"/>
          </ac:graphicFrameMkLst>
        </pc:graphicFrameChg>
      </pc:sldChg>
      <pc:sldChg chg="modSp mod">
        <pc:chgData name="Pat Salonga" userId="76f727e5-d04c-4fbf-8a58-14be0f620d06" providerId="ADAL" clId="{D7929EB4-E96A-4511-9731-087040DB28AD}" dt="2022-03-04T07:42:30.900" v="11" actId="790"/>
        <pc:sldMkLst>
          <pc:docMk/>
          <pc:sldMk cId="1107564214" sldId="536"/>
        </pc:sldMkLst>
        <pc:spChg chg="mod">
          <ac:chgData name="Pat Salonga" userId="76f727e5-d04c-4fbf-8a58-14be0f620d06" providerId="ADAL" clId="{D7929EB4-E96A-4511-9731-087040DB28AD}" dt="2022-03-04T07:42:30.900" v="11" actId="790"/>
          <ac:spMkLst>
            <pc:docMk/>
            <pc:sldMk cId="1107564214" sldId="536"/>
            <ac:spMk id="3" creationId="{042D9E7B-D1BB-4A59-8D12-11E6C2FA55AC}"/>
          </ac:spMkLst>
        </pc:spChg>
      </pc:sldChg>
      <pc:sldChg chg="modSp mod">
        <pc:chgData name="Pat Salonga" userId="76f727e5-d04c-4fbf-8a58-14be0f620d06" providerId="ADAL" clId="{D7929EB4-E96A-4511-9731-087040DB28AD}" dt="2022-03-04T07:46:51.849" v="20" actId="1076"/>
        <pc:sldMkLst>
          <pc:docMk/>
          <pc:sldMk cId="759946970" sldId="540"/>
        </pc:sldMkLst>
        <pc:graphicFrameChg chg="mod">
          <ac:chgData name="Pat Salonga" userId="76f727e5-d04c-4fbf-8a58-14be0f620d06" providerId="ADAL" clId="{D7929EB4-E96A-4511-9731-087040DB28AD}" dt="2022-03-04T07:46:51.849" v="20" actId="1076"/>
          <ac:graphicFrameMkLst>
            <pc:docMk/>
            <pc:sldMk cId="759946970" sldId="540"/>
            <ac:graphicFrameMk id="6" creationId="{1E25AB60-F2E4-4CF3-A04E-806566A6F2EA}"/>
          </ac:graphicFrameMkLst>
        </pc:graphicFrameChg>
      </pc:sldChg>
      <pc:sldChg chg="modSp mod">
        <pc:chgData name="Pat Salonga" userId="76f727e5-d04c-4fbf-8a58-14be0f620d06" providerId="ADAL" clId="{D7929EB4-E96A-4511-9731-087040DB28AD}" dt="2022-03-04T07:46:42.138" v="18" actId="1076"/>
        <pc:sldMkLst>
          <pc:docMk/>
          <pc:sldMk cId="3951000662" sldId="545"/>
        </pc:sldMkLst>
        <pc:graphicFrameChg chg="mod">
          <ac:chgData name="Pat Salonga" userId="76f727e5-d04c-4fbf-8a58-14be0f620d06" providerId="ADAL" clId="{D7929EB4-E96A-4511-9731-087040DB28AD}" dt="2022-03-04T07:46:42.138" v="18" actId="1076"/>
          <ac:graphicFrameMkLst>
            <pc:docMk/>
            <pc:sldMk cId="3951000662" sldId="545"/>
            <ac:graphicFrameMk id="6" creationId="{892639A0-DF64-4D30-A091-CEE1F1E0D778}"/>
          </ac:graphicFrameMkLst>
        </pc:graphicFrameChg>
      </pc:sldChg>
      <pc:sldChg chg="modSp mod">
        <pc:chgData name="Pat Salonga" userId="76f727e5-d04c-4fbf-8a58-14be0f620d06" providerId="ADAL" clId="{D7929EB4-E96A-4511-9731-087040DB28AD}" dt="2022-03-04T07:46:28.674" v="17" actId="1076"/>
        <pc:sldMkLst>
          <pc:docMk/>
          <pc:sldMk cId="191643824" sldId="559"/>
        </pc:sldMkLst>
        <pc:graphicFrameChg chg="mod">
          <ac:chgData name="Pat Salonga" userId="76f727e5-d04c-4fbf-8a58-14be0f620d06" providerId="ADAL" clId="{D7929EB4-E96A-4511-9731-087040DB28AD}" dt="2022-03-04T07:46:28.674" v="17" actId="1076"/>
          <ac:graphicFrameMkLst>
            <pc:docMk/>
            <pc:sldMk cId="191643824" sldId="559"/>
            <ac:graphicFrameMk id="6" creationId="{CE1B06E9-99A2-4733-A515-B1E0AF0DB62A}"/>
          </ac:graphicFrameMkLst>
        </pc:graphicFrameChg>
      </pc:sldChg>
    </pc:docChg>
  </pc:docChgLst>
  <pc:docChgLst>
    <pc:chgData name="Ayan Daluz" userId="befa8149-c6af-46c9-b27d-15d84abc302f" providerId="ADAL" clId="{4FF2053B-88BD-465E-92DD-2B8DA64D0B1B}"/>
    <pc:docChg chg="modSld">
      <pc:chgData name="Ayan Daluz" userId="befa8149-c6af-46c9-b27d-15d84abc302f" providerId="ADAL" clId="{4FF2053B-88BD-465E-92DD-2B8DA64D0B1B}" dt="2023-04-14T02:12:25.267" v="6" actId="20577"/>
      <pc:docMkLst>
        <pc:docMk/>
      </pc:docMkLst>
      <pc:sldChg chg="modSp mod modCm">
        <pc:chgData name="Ayan Daluz" userId="befa8149-c6af-46c9-b27d-15d84abc302f" providerId="ADAL" clId="{4FF2053B-88BD-465E-92DD-2B8DA64D0B1B}" dt="2023-04-14T02:11:47.903" v="1"/>
        <pc:sldMkLst>
          <pc:docMk/>
          <pc:sldMk cId="2474872708" sldId="486"/>
        </pc:sldMkLst>
        <pc:spChg chg="mod">
          <ac:chgData name="Ayan Daluz" userId="befa8149-c6af-46c9-b27d-15d84abc302f" providerId="ADAL" clId="{4FF2053B-88BD-465E-92DD-2B8DA64D0B1B}" dt="2023-04-14T02:11:43.123" v="0" actId="13926"/>
          <ac:spMkLst>
            <pc:docMk/>
            <pc:sldMk cId="2474872708" sldId="486"/>
            <ac:spMk id="2" creationId="{0631258E-42A2-4A96-A264-9BF3D41554F8}"/>
          </ac:spMkLst>
        </pc:spChg>
      </pc:sldChg>
      <pc:sldChg chg="modSp mod">
        <pc:chgData name="Ayan Daluz" userId="befa8149-c6af-46c9-b27d-15d84abc302f" providerId="ADAL" clId="{4FF2053B-88BD-465E-92DD-2B8DA64D0B1B}" dt="2023-04-14T02:12:25.267" v="6" actId="20577"/>
        <pc:sldMkLst>
          <pc:docMk/>
          <pc:sldMk cId="3513502110" sldId="512"/>
        </pc:sldMkLst>
        <pc:graphicFrameChg chg="modGraphic">
          <ac:chgData name="Ayan Daluz" userId="befa8149-c6af-46c9-b27d-15d84abc302f" providerId="ADAL" clId="{4FF2053B-88BD-465E-92DD-2B8DA64D0B1B}" dt="2023-04-14T02:12:25.267" v="6" actId="20577"/>
          <ac:graphicFrameMkLst>
            <pc:docMk/>
            <pc:sldMk cId="3513502110" sldId="512"/>
            <ac:graphicFrameMk id="4" creationId="{4DAE5A8B-7EDC-4450-B127-C7D9FED6FB6F}"/>
          </ac:graphicFrameMkLst>
        </pc:graphicFrameChg>
      </pc:sldChg>
      <pc:sldChg chg="modCm">
        <pc:chgData name="Ayan Daluz" userId="befa8149-c6af-46c9-b27d-15d84abc302f" providerId="ADAL" clId="{4FF2053B-88BD-465E-92DD-2B8DA64D0B1B}" dt="2023-04-14T02:11:58.181" v="2"/>
        <pc:sldMkLst>
          <pc:docMk/>
          <pc:sldMk cId="277327940" sldId="539"/>
        </pc:sldMkLst>
      </pc:sldChg>
      <pc:sldChg chg="modSp mod modCm">
        <pc:chgData name="Ayan Daluz" userId="befa8149-c6af-46c9-b27d-15d84abc302f" providerId="ADAL" clId="{4FF2053B-88BD-465E-92DD-2B8DA64D0B1B}" dt="2023-04-14T02:12:11.305" v="4"/>
        <pc:sldMkLst>
          <pc:docMk/>
          <pc:sldMk cId="2838972037" sldId="546"/>
        </pc:sldMkLst>
        <pc:spChg chg="mod">
          <ac:chgData name="Ayan Daluz" userId="befa8149-c6af-46c9-b27d-15d84abc302f" providerId="ADAL" clId="{4FF2053B-88BD-465E-92DD-2B8DA64D0B1B}" dt="2023-04-14T02:12:06.945" v="3" actId="13926"/>
          <ac:spMkLst>
            <pc:docMk/>
            <pc:sldMk cId="2838972037" sldId="546"/>
            <ac:spMk id="2" creationId="{0631258E-42A2-4A96-A264-9BF3D41554F8}"/>
          </ac:spMkLst>
        </pc:spChg>
      </pc:sldChg>
    </pc:docChg>
  </pc:docChgLst>
  <pc:docChgLst>
    <pc:chgData name="Arbie Sta. Maria" userId="f3148812-4228-411f-bf9f-5a2561256554" providerId="ADAL" clId="{E905400F-1AFD-4EB0-B998-9694120DC3C5}"/>
    <pc:docChg chg="undo redo custSel addSld delSld modSld modSection">
      <pc:chgData name="Arbie Sta. Maria" userId="f3148812-4228-411f-bf9f-5a2561256554" providerId="ADAL" clId="{E905400F-1AFD-4EB0-B998-9694120DC3C5}" dt="2023-01-12T06:37:25.593" v="380" actId="20577"/>
      <pc:docMkLst>
        <pc:docMk/>
      </pc:docMkLst>
      <pc:sldChg chg="modSp">
        <pc:chgData name="Arbie Sta. Maria" userId="f3148812-4228-411f-bf9f-5a2561256554" providerId="ADAL" clId="{E905400F-1AFD-4EB0-B998-9694120DC3C5}" dt="2023-01-12T05:58:22.185" v="0" actId="14826"/>
        <pc:sldMkLst>
          <pc:docMk/>
          <pc:sldMk cId="4055469947" sldId="425"/>
        </pc:sldMkLst>
        <pc:picChg chg="mod">
          <ac:chgData name="Arbie Sta. Maria" userId="f3148812-4228-411f-bf9f-5a2561256554" providerId="ADAL" clId="{E905400F-1AFD-4EB0-B998-9694120DC3C5}" dt="2023-01-12T05:58:22.185" v="0" actId="14826"/>
          <ac:picMkLst>
            <pc:docMk/>
            <pc:sldMk cId="4055469947" sldId="425"/>
            <ac:picMk id="7" creationId="{0FF72767-8E3C-4A64-873A-FAC465367D06}"/>
          </ac:picMkLst>
        </pc:picChg>
      </pc:sldChg>
      <pc:sldChg chg="modSp mod">
        <pc:chgData name="Arbie Sta. Maria" userId="f3148812-4228-411f-bf9f-5a2561256554" providerId="ADAL" clId="{E905400F-1AFD-4EB0-B998-9694120DC3C5}" dt="2023-01-12T06:00:06.383" v="17" actId="14100"/>
        <pc:sldMkLst>
          <pc:docMk/>
          <pc:sldMk cId="2474872708" sldId="486"/>
        </pc:sldMkLst>
        <pc:spChg chg="mod">
          <ac:chgData name="Arbie Sta. Maria" userId="f3148812-4228-411f-bf9f-5a2561256554" providerId="ADAL" clId="{E905400F-1AFD-4EB0-B998-9694120DC3C5}" dt="2023-01-12T05:59:40.671" v="10" actId="465"/>
          <ac:spMkLst>
            <pc:docMk/>
            <pc:sldMk cId="2474872708" sldId="486"/>
            <ac:spMk id="2" creationId="{0631258E-42A2-4A96-A264-9BF3D41554F8}"/>
          </ac:spMkLst>
        </pc:spChg>
        <pc:picChg chg="mod">
          <ac:chgData name="Arbie Sta. Maria" userId="f3148812-4228-411f-bf9f-5a2561256554" providerId="ADAL" clId="{E905400F-1AFD-4EB0-B998-9694120DC3C5}" dt="2023-01-12T06:00:06.383" v="17" actId="14100"/>
          <ac:picMkLst>
            <pc:docMk/>
            <pc:sldMk cId="2474872708" sldId="486"/>
            <ac:picMk id="5" creationId="{621BB12B-0222-4B1F-B9A5-7432D56803D0}"/>
          </ac:picMkLst>
        </pc:picChg>
      </pc:sldChg>
      <pc:sldChg chg="modSp mod">
        <pc:chgData name="Arbie Sta. Maria" userId="f3148812-4228-411f-bf9f-5a2561256554" providerId="ADAL" clId="{E905400F-1AFD-4EB0-B998-9694120DC3C5}" dt="2023-01-12T05:58:39.592" v="1" actId="20577"/>
        <pc:sldMkLst>
          <pc:docMk/>
          <pc:sldMk cId="4231795659" sldId="490"/>
        </pc:sldMkLst>
        <pc:spChg chg="mod">
          <ac:chgData name="Arbie Sta. Maria" userId="f3148812-4228-411f-bf9f-5a2561256554" providerId="ADAL" clId="{E905400F-1AFD-4EB0-B998-9694120DC3C5}" dt="2023-01-12T05:58:39.592" v="1" actId="20577"/>
          <ac:spMkLst>
            <pc:docMk/>
            <pc:sldMk cId="4231795659" sldId="490"/>
            <ac:spMk id="3" creationId="{042D9E7B-D1BB-4A59-8D12-11E6C2FA55AC}"/>
          </ac:spMkLst>
        </pc:spChg>
      </pc:sldChg>
      <pc:sldChg chg="modSp mod">
        <pc:chgData name="Arbie Sta. Maria" userId="f3148812-4228-411f-bf9f-5a2561256554" providerId="ADAL" clId="{E905400F-1AFD-4EB0-B998-9694120DC3C5}" dt="2023-01-12T06:37:10.128" v="371" actId="20577"/>
        <pc:sldMkLst>
          <pc:docMk/>
          <pc:sldMk cId="2772073420" sldId="495"/>
        </pc:sldMkLst>
        <pc:spChg chg="mod">
          <ac:chgData name="Arbie Sta. Maria" userId="f3148812-4228-411f-bf9f-5a2561256554" providerId="ADAL" clId="{E905400F-1AFD-4EB0-B998-9694120DC3C5}" dt="2023-01-12T06:37:10.128" v="371" actId="20577"/>
          <ac:spMkLst>
            <pc:docMk/>
            <pc:sldMk cId="2772073420" sldId="495"/>
            <ac:spMk id="2" creationId="{70AB3EF6-BB7D-4D73-9C21-731770A78952}"/>
          </ac:spMkLst>
        </pc:spChg>
      </pc:sldChg>
      <pc:sldChg chg="modSp mod">
        <pc:chgData name="Arbie Sta. Maria" userId="f3148812-4228-411f-bf9f-5a2561256554" providerId="ADAL" clId="{E905400F-1AFD-4EB0-B998-9694120DC3C5}" dt="2023-01-12T06:37:25.593" v="380" actId="20577"/>
        <pc:sldMkLst>
          <pc:docMk/>
          <pc:sldMk cId="3513502110" sldId="512"/>
        </pc:sldMkLst>
        <pc:graphicFrameChg chg="modGraphic">
          <ac:chgData name="Arbie Sta. Maria" userId="f3148812-4228-411f-bf9f-5a2561256554" providerId="ADAL" clId="{E905400F-1AFD-4EB0-B998-9694120DC3C5}" dt="2023-01-12T06:37:25.593" v="380" actId="20577"/>
          <ac:graphicFrameMkLst>
            <pc:docMk/>
            <pc:sldMk cId="3513502110" sldId="512"/>
            <ac:graphicFrameMk id="4" creationId="{4DAE5A8B-7EDC-4450-B127-C7D9FED6FB6F}"/>
          </ac:graphicFrameMkLst>
        </pc:graphicFrameChg>
      </pc:sldChg>
      <pc:sldChg chg="modSp mod">
        <pc:chgData name="Arbie Sta. Maria" userId="f3148812-4228-411f-bf9f-5a2561256554" providerId="ADAL" clId="{E905400F-1AFD-4EB0-B998-9694120DC3C5}" dt="2023-01-12T05:59:24.649" v="5" actId="14826"/>
        <pc:sldMkLst>
          <pc:docMk/>
          <pc:sldMk cId="2890046273" sldId="521"/>
        </pc:sldMkLst>
        <pc:spChg chg="mod">
          <ac:chgData name="Arbie Sta. Maria" userId="f3148812-4228-411f-bf9f-5a2561256554" providerId="ADAL" clId="{E905400F-1AFD-4EB0-B998-9694120DC3C5}" dt="2023-01-12T05:58:52.707" v="3" actId="14100"/>
          <ac:spMkLst>
            <pc:docMk/>
            <pc:sldMk cId="2890046273" sldId="521"/>
            <ac:spMk id="3" creationId="{042D9E7B-D1BB-4A59-8D12-11E6C2FA55AC}"/>
          </ac:spMkLst>
        </pc:spChg>
        <pc:picChg chg="mod">
          <ac:chgData name="Arbie Sta. Maria" userId="f3148812-4228-411f-bf9f-5a2561256554" providerId="ADAL" clId="{E905400F-1AFD-4EB0-B998-9694120DC3C5}" dt="2023-01-12T05:59:24.649" v="5" actId="14826"/>
          <ac:picMkLst>
            <pc:docMk/>
            <pc:sldMk cId="2890046273" sldId="521"/>
            <ac:picMk id="6" creationId="{EA0B24FD-55C9-458F-A26C-F1DD1F44E1D4}"/>
          </ac:picMkLst>
        </pc:picChg>
      </pc:sldChg>
      <pc:sldChg chg="modSp mod">
        <pc:chgData name="Arbie Sta. Maria" userId="f3148812-4228-411f-bf9f-5a2561256554" providerId="ADAL" clId="{E905400F-1AFD-4EB0-B998-9694120DC3C5}" dt="2023-01-12T06:00:17.326" v="18" actId="20577"/>
        <pc:sldMkLst>
          <pc:docMk/>
          <pc:sldMk cId="3310455010" sldId="522"/>
        </pc:sldMkLst>
        <pc:spChg chg="mod">
          <ac:chgData name="Arbie Sta. Maria" userId="f3148812-4228-411f-bf9f-5a2561256554" providerId="ADAL" clId="{E905400F-1AFD-4EB0-B998-9694120DC3C5}" dt="2023-01-12T06:00:17.326" v="18" actId="20577"/>
          <ac:spMkLst>
            <pc:docMk/>
            <pc:sldMk cId="3310455010" sldId="522"/>
            <ac:spMk id="3" creationId="{042D9E7B-D1BB-4A59-8D12-11E6C2FA55AC}"/>
          </ac:spMkLst>
        </pc:spChg>
      </pc:sldChg>
      <pc:sldChg chg="modSp mod">
        <pc:chgData name="Arbie Sta. Maria" userId="f3148812-4228-411f-bf9f-5a2561256554" providerId="ADAL" clId="{E905400F-1AFD-4EB0-B998-9694120DC3C5}" dt="2023-01-12T06:01:19.619" v="35" actId="14826"/>
        <pc:sldMkLst>
          <pc:docMk/>
          <pc:sldMk cId="3644038230" sldId="523"/>
        </pc:sldMkLst>
        <pc:spChg chg="mod">
          <ac:chgData name="Arbie Sta. Maria" userId="f3148812-4228-411f-bf9f-5a2561256554" providerId="ADAL" clId="{E905400F-1AFD-4EB0-B998-9694120DC3C5}" dt="2023-01-12T06:00:50.310" v="34" actId="20577"/>
          <ac:spMkLst>
            <pc:docMk/>
            <pc:sldMk cId="3644038230" sldId="523"/>
            <ac:spMk id="3" creationId="{042D9E7B-D1BB-4A59-8D12-11E6C2FA55AC}"/>
          </ac:spMkLst>
        </pc:spChg>
        <pc:picChg chg="mod">
          <ac:chgData name="Arbie Sta. Maria" userId="f3148812-4228-411f-bf9f-5a2561256554" providerId="ADAL" clId="{E905400F-1AFD-4EB0-B998-9694120DC3C5}" dt="2023-01-12T06:01:19.619" v="35" actId="14826"/>
          <ac:picMkLst>
            <pc:docMk/>
            <pc:sldMk cId="3644038230" sldId="523"/>
            <ac:picMk id="6" creationId="{097EEC33-E0B0-4D43-A9DF-582A4858AA32}"/>
          </ac:picMkLst>
        </pc:picChg>
      </pc:sldChg>
      <pc:sldChg chg="modSp del mod">
        <pc:chgData name="Arbie Sta. Maria" userId="f3148812-4228-411f-bf9f-5a2561256554" providerId="ADAL" clId="{E905400F-1AFD-4EB0-B998-9694120DC3C5}" dt="2023-01-12T06:02:10.695" v="39" actId="47"/>
        <pc:sldMkLst>
          <pc:docMk/>
          <pc:sldMk cId="485368765" sldId="527"/>
        </pc:sldMkLst>
        <pc:spChg chg="mod">
          <ac:chgData name="Arbie Sta. Maria" userId="f3148812-4228-411f-bf9f-5a2561256554" providerId="ADAL" clId="{E905400F-1AFD-4EB0-B998-9694120DC3C5}" dt="2023-01-12T06:01:41.671" v="36" actId="20577"/>
          <ac:spMkLst>
            <pc:docMk/>
            <pc:sldMk cId="485368765" sldId="527"/>
            <ac:spMk id="3" creationId="{042D9E7B-D1BB-4A59-8D12-11E6C2FA55AC}"/>
          </ac:spMkLst>
        </pc:spChg>
      </pc:sldChg>
      <pc:sldChg chg="modSp mod">
        <pc:chgData name="Arbie Sta. Maria" userId="f3148812-4228-411f-bf9f-5a2561256554" providerId="ADAL" clId="{E905400F-1AFD-4EB0-B998-9694120DC3C5}" dt="2023-01-12T06:04:55.904" v="49"/>
        <pc:sldMkLst>
          <pc:docMk/>
          <pc:sldMk cId="3112282528" sldId="530"/>
        </pc:sldMkLst>
        <pc:graphicFrameChg chg="mod">
          <ac:chgData name="Arbie Sta. Maria" userId="f3148812-4228-411f-bf9f-5a2561256554" providerId="ADAL" clId="{E905400F-1AFD-4EB0-B998-9694120DC3C5}" dt="2023-01-12T06:04:55.904" v="49"/>
          <ac:graphicFrameMkLst>
            <pc:docMk/>
            <pc:sldMk cId="3112282528" sldId="530"/>
            <ac:graphicFrameMk id="6" creationId="{ADBF0474-95D3-4B67-B66E-A15FF76C288B}"/>
          </ac:graphicFrameMkLst>
        </pc:graphicFrameChg>
      </pc:sldChg>
      <pc:sldChg chg="del">
        <pc:chgData name="Arbie Sta. Maria" userId="f3148812-4228-411f-bf9f-5a2561256554" providerId="ADAL" clId="{E905400F-1AFD-4EB0-B998-9694120DC3C5}" dt="2023-01-12T06:06:10.561" v="53" actId="47"/>
        <pc:sldMkLst>
          <pc:docMk/>
          <pc:sldMk cId="3222017481" sldId="531"/>
        </pc:sldMkLst>
      </pc:sldChg>
      <pc:sldChg chg="modSp mod">
        <pc:chgData name="Arbie Sta. Maria" userId="f3148812-4228-411f-bf9f-5a2561256554" providerId="ADAL" clId="{E905400F-1AFD-4EB0-B998-9694120DC3C5}" dt="2023-01-12T06:07:10.217" v="59" actId="207"/>
        <pc:sldMkLst>
          <pc:docMk/>
          <pc:sldMk cId="152485808" sldId="532"/>
        </pc:sldMkLst>
        <pc:graphicFrameChg chg="mod">
          <ac:chgData name="Arbie Sta. Maria" userId="f3148812-4228-411f-bf9f-5a2561256554" providerId="ADAL" clId="{E905400F-1AFD-4EB0-B998-9694120DC3C5}" dt="2023-01-12T06:07:10.217" v="59" actId="207"/>
          <ac:graphicFrameMkLst>
            <pc:docMk/>
            <pc:sldMk cId="152485808" sldId="532"/>
            <ac:graphicFrameMk id="6" creationId="{C3FF8552-345A-4612-8CEE-F07C3071123F}"/>
          </ac:graphicFrameMkLst>
        </pc:graphicFrameChg>
      </pc:sldChg>
      <pc:sldChg chg="modSp mod">
        <pc:chgData name="Arbie Sta. Maria" userId="f3148812-4228-411f-bf9f-5a2561256554" providerId="ADAL" clId="{E905400F-1AFD-4EB0-B998-9694120DC3C5}" dt="2023-01-12T06:07:22.697" v="60" actId="20577"/>
        <pc:sldMkLst>
          <pc:docMk/>
          <pc:sldMk cId="995968562" sldId="533"/>
        </pc:sldMkLst>
        <pc:spChg chg="mod">
          <ac:chgData name="Arbie Sta. Maria" userId="f3148812-4228-411f-bf9f-5a2561256554" providerId="ADAL" clId="{E905400F-1AFD-4EB0-B998-9694120DC3C5}" dt="2023-01-12T06:07:22.697" v="60" actId="20577"/>
          <ac:spMkLst>
            <pc:docMk/>
            <pc:sldMk cId="995968562" sldId="533"/>
            <ac:spMk id="3" creationId="{042D9E7B-D1BB-4A59-8D12-11E6C2FA55AC}"/>
          </ac:spMkLst>
        </pc:spChg>
      </pc:sldChg>
      <pc:sldChg chg="modSp mod">
        <pc:chgData name="Arbie Sta. Maria" userId="f3148812-4228-411f-bf9f-5a2561256554" providerId="ADAL" clId="{E905400F-1AFD-4EB0-B998-9694120DC3C5}" dt="2023-01-12T06:08:12.777" v="66" actId="207"/>
        <pc:sldMkLst>
          <pc:docMk/>
          <pc:sldMk cId="1794842424" sldId="534"/>
        </pc:sldMkLst>
        <pc:graphicFrameChg chg="mod">
          <ac:chgData name="Arbie Sta. Maria" userId="f3148812-4228-411f-bf9f-5a2561256554" providerId="ADAL" clId="{E905400F-1AFD-4EB0-B998-9694120DC3C5}" dt="2023-01-12T06:08:12.777" v="66" actId="207"/>
          <ac:graphicFrameMkLst>
            <pc:docMk/>
            <pc:sldMk cId="1794842424" sldId="534"/>
            <ac:graphicFrameMk id="2" creationId="{73A921D4-ABF5-4B8B-8881-887A4FD1BBA3}"/>
          </ac:graphicFrameMkLst>
        </pc:graphicFrameChg>
      </pc:sldChg>
      <pc:sldChg chg="addSp delSp modSp mod">
        <pc:chgData name="Arbie Sta. Maria" userId="f3148812-4228-411f-bf9f-5a2561256554" providerId="ADAL" clId="{E905400F-1AFD-4EB0-B998-9694120DC3C5}" dt="2023-01-12T06:09:24.606" v="73" actId="732"/>
        <pc:sldMkLst>
          <pc:docMk/>
          <pc:sldMk cId="1117859934" sldId="537"/>
        </pc:sldMkLst>
        <pc:spChg chg="mod">
          <ac:chgData name="Arbie Sta. Maria" userId="f3148812-4228-411f-bf9f-5a2561256554" providerId="ADAL" clId="{E905400F-1AFD-4EB0-B998-9694120DC3C5}" dt="2023-01-12T06:08:37.583" v="67" actId="14100"/>
          <ac:spMkLst>
            <pc:docMk/>
            <pc:sldMk cId="1117859934" sldId="537"/>
            <ac:spMk id="3" creationId="{042D9E7B-D1BB-4A59-8D12-11E6C2FA55AC}"/>
          </ac:spMkLst>
        </pc:spChg>
        <pc:spChg chg="mod">
          <ac:chgData name="Arbie Sta. Maria" userId="f3148812-4228-411f-bf9f-5a2561256554" providerId="ADAL" clId="{E905400F-1AFD-4EB0-B998-9694120DC3C5}" dt="2023-01-12T06:08:56.855" v="70" actId="27803"/>
          <ac:spMkLst>
            <pc:docMk/>
            <pc:sldMk cId="1117859934" sldId="537"/>
            <ac:spMk id="7" creationId="{E436AC08-9C1A-BC5E-5EFC-A04873AE0126}"/>
          </ac:spMkLst>
        </pc:spChg>
        <pc:spChg chg="mod">
          <ac:chgData name="Arbie Sta. Maria" userId="f3148812-4228-411f-bf9f-5a2561256554" providerId="ADAL" clId="{E905400F-1AFD-4EB0-B998-9694120DC3C5}" dt="2023-01-12T06:08:56.855" v="70" actId="27803"/>
          <ac:spMkLst>
            <pc:docMk/>
            <pc:sldMk cId="1117859934" sldId="537"/>
            <ac:spMk id="8" creationId="{AC9A8044-D4B6-1759-A140-81A82F2DB6D0}"/>
          </ac:spMkLst>
        </pc:spChg>
        <pc:spChg chg="mod">
          <ac:chgData name="Arbie Sta. Maria" userId="f3148812-4228-411f-bf9f-5a2561256554" providerId="ADAL" clId="{E905400F-1AFD-4EB0-B998-9694120DC3C5}" dt="2023-01-12T06:08:56.855" v="70" actId="27803"/>
          <ac:spMkLst>
            <pc:docMk/>
            <pc:sldMk cId="1117859934" sldId="537"/>
            <ac:spMk id="9" creationId="{7B750319-7664-B01D-AB53-9542416B12CE}"/>
          </ac:spMkLst>
        </pc:spChg>
        <pc:grpChg chg="add del mod">
          <ac:chgData name="Arbie Sta. Maria" userId="f3148812-4228-411f-bf9f-5a2561256554" providerId="ADAL" clId="{E905400F-1AFD-4EB0-B998-9694120DC3C5}" dt="2023-01-12T06:08:56.855" v="70" actId="27803"/>
          <ac:grpSpMkLst>
            <pc:docMk/>
            <pc:sldMk cId="1117859934" sldId="537"/>
            <ac:grpSpMk id="2" creationId="{39501CAD-ADE1-C16D-C0DC-E2DDB56AFD9A}"/>
          </ac:grpSpMkLst>
        </pc:grpChg>
        <pc:picChg chg="add del mod modCrop">
          <ac:chgData name="Arbie Sta. Maria" userId="f3148812-4228-411f-bf9f-5a2561256554" providerId="ADAL" clId="{E905400F-1AFD-4EB0-B998-9694120DC3C5}" dt="2023-01-12T06:09:24.606" v="73" actId="732"/>
          <ac:picMkLst>
            <pc:docMk/>
            <pc:sldMk cId="1117859934" sldId="537"/>
            <ac:picMk id="6" creationId="{A7E7545C-60AD-4477-8F19-69A0AB4872C7}"/>
          </ac:picMkLst>
        </pc:picChg>
      </pc:sldChg>
      <pc:sldChg chg="modSp mod">
        <pc:chgData name="Arbie Sta. Maria" userId="f3148812-4228-411f-bf9f-5a2561256554" providerId="ADAL" clId="{E905400F-1AFD-4EB0-B998-9694120DC3C5}" dt="2023-01-12T06:09:41.014" v="75" actId="465"/>
        <pc:sldMkLst>
          <pc:docMk/>
          <pc:sldMk cId="277327940" sldId="539"/>
        </pc:sldMkLst>
        <pc:spChg chg="mod">
          <ac:chgData name="Arbie Sta. Maria" userId="f3148812-4228-411f-bf9f-5a2561256554" providerId="ADAL" clId="{E905400F-1AFD-4EB0-B998-9694120DC3C5}" dt="2023-01-12T06:09:41.014" v="75" actId="465"/>
          <ac:spMkLst>
            <pc:docMk/>
            <pc:sldMk cId="277327940" sldId="539"/>
            <ac:spMk id="2" creationId="{0631258E-42A2-4A96-A264-9BF3D41554F8}"/>
          </ac:spMkLst>
        </pc:spChg>
      </pc:sldChg>
      <pc:sldChg chg="modSp mod">
        <pc:chgData name="Arbie Sta. Maria" userId="f3148812-4228-411f-bf9f-5a2561256554" providerId="ADAL" clId="{E905400F-1AFD-4EB0-B998-9694120DC3C5}" dt="2023-01-12T06:10:36.809" v="81" actId="207"/>
        <pc:sldMkLst>
          <pc:docMk/>
          <pc:sldMk cId="759946970" sldId="540"/>
        </pc:sldMkLst>
        <pc:graphicFrameChg chg="mod">
          <ac:chgData name="Arbie Sta. Maria" userId="f3148812-4228-411f-bf9f-5a2561256554" providerId="ADAL" clId="{E905400F-1AFD-4EB0-B998-9694120DC3C5}" dt="2023-01-12T06:10:36.809" v="81" actId="207"/>
          <ac:graphicFrameMkLst>
            <pc:docMk/>
            <pc:sldMk cId="759946970" sldId="540"/>
            <ac:graphicFrameMk id="6" creationId="{1E25AB60-F2E4-4CF3-A04E-806566A6F2EA}"/>
          </ac:graphicFrameMkLst>
        </pc:graphicFrameChg>
      </pc:sldChg>
      <pc:sldChg chg="addSp modSp mod">
        <pc:chgData name="Arbie Sta. Maria" userId="f3148812-4228-411f-bf9f-5a2561256554" providerId="ADAL" clId="{E905400F-1AFD-4EB0-B998-9694120DC3C5}" dt="2023-01-12T06:11:49.270" v="90" actId="1076"/>
        <pc:sldMkLst>
          <pc:docMk/>
          <pc:sldMk cId="697453341" sldId="544"/>
        </pc:sldMkLst>
        <pc:spChg chg="mod">
          <ac:chgData name="Arbie Sta. Maria" userId="f3148812-4228-411f-bf9f-5a2561256554" providerId="ADAL" clId="{E905400F-1AFD-4EB0-B998-9694120DC3C5}" dt="2023-01-12T06:11:05.618" v="83" actId="14100"/>
          <ac:spMkLst>
            <pc:docMk/>
            <pc:sldMk cId="697453341" sldId="544"/>
            <ac:spMk id="3" creationId="{042D9E7B-D1BB-4A59-8D12-11E6C2FA55AC}"/>
          </ac:spMkLst>
        </pc:spChg>
        <pc:picChg chg="add mod modCrop">
          <ac:chgData name="Arbie Sta. Maria" userId="f3148812-4228-411f-bf9f-5a2561256554" providerId="ADAL" clId="{E905400F-1AFD-4EB0-B998-9694120DC3C5}" dt="2023-01-12T06:11:49.270" v="90" actId="1076"/>
          <ac:picMkLst>
            <pc:docMk/>
            <pc:sldMk cId="697453341" sldId="544"/>
            <ac:picMk id="2" creationId="{7DCCB6B1-C2F0-E456-6BCE-689FE844939D}"/>
          </ac:picMkLst>
        </pc:picChg>
      </pc:sldChg>
      <pc:sldChg chg="delSp modSp mod">
        <pc:chgData name="Arbie Sta. Maria" userId="f3148812-4228-411f-bf9f-5a2561256554" providerId="ADAL" clId="{E905400F-1AFD-4EB0-B998-9694120DC3C5}" dt="2023-01-12T06:12:09.217" v="96" actId="108"/>
        <pc:sldMkLst>
          <pc:docMk/>
          <pc:sldMk cId="3951000662" sldId="545"/>
        </pc:sldMkLst>
        <pc:spChg chg="mod">
          <ac:chgData name="Arbie Sta. Maria" userId="f3148812-4228-411f-bf9f-5a2561256554" providerId="ADAL" clId="{E905400F-1AFD-4EB0-B998-9694120DC3C5}" dt="2023-01-12T06:12:09.217" v="96" actId="108"/>
          <ac:spMkLst>
            <pc:docMk/>
            <pc:sldMk cId="3951000662" sldId="545"/>
            <ac:spMk id="3" creationId="{042D9E7B-D1BB-4A59-8D12-11E6C2FA55AC}"/>
          </ac:spMkLst>
        </pc:spChg>
        <pc:graphicFrameChg chg="del mod">
          <ac:chgData name="Arbie Sta. Maria" userId="f3148812-4228-411f-bf9f-5a2561256554" providerId="ADAL" clId="{E905400F-1AFD-4EB0-B998-9694120DC3C5}" dt="2023-01-12T06:11:57.218" v="92" actId="478"/>
          <ac:graphicFrameMkLst>
            <pc:docMk/>
            <pc:sldMk cId="3951000662" sldId="545"/>
            <ac:graphicFrameMk id="6" creationId="{892639A0-DF64-4D30-A091-CEE1F1E0D778}"/>
          </ac:graphicFrameMkLst>
        </pc:graphicFrameChg>
      </pc:sldChg>
      <pc:sldChg chg="modSp mod">
        <pc:chgData name="Arbie Sta. Maria" userId="f3148812-4228-411f-bf9f-5a2561256554" providerId="ADAL" clId="{E905400F-1AFD-4EB0-B998-9694120DC3C5}" dt="2023-01-12T06:12:20.639" v="98" actId="465"/>
        <pc:sldMkLst>
          <pc:docMk/>
          <pc:sldMk cId="2838972037" sldId="546"/>
        </pc:sldMkLst>
        <pc:spChg chg="mod">
          <ac:chgData name="Arbie Sta. Maria" userId="f3148812-4228-411f-bf9f-5a2561256554" providerId="ADAL" clId="{E905400F-1AFD-4EB0-B998-9694120DC3C5}" dt="2023-01-12T06:12:20.639" v="98" actId="465"/>
          <ac:spMkLst>
            <pc:docMk/>
            <pc:sldMk cId="2838972037" sldId="546"/>
            <ac:spMk id="2" creationId="{0631258E-42A2-4A96-A264-9BF3D41554F8}"/>
          </ac:spMkLst>
        </pc:spChg>
      </pc:sldChg>
      <pc:sldChg chg="del">
        <pc:chgData name="Arbie Sta. Maria" userId="f3148812-4228-411f-bf9f-5a2561256554" providerId="ADAL" clId="{E905400F-1AFD-4EB0-B998-9694120DC3C5}" dt="2023-01-12T06:13:10.850" v="101" actId="47"/>
        <pc:sldMkLst>
          <pc:docMk/>
          <pc:sldMk cId="1625283241" sldId="548"/>
        </pc:sldMkLst>
      </pc:sldChg>
      <pc:sldChg chg="addSp delSp modSp mod">
        <pc:chgData name="Arbie Sta. Maria" userId="f3148812-4228-411f-bf9f-5a2561256554" providerId="ADAL" clId="{E905400F-1AFD-4EB0-B998-9694120DC3C5}" dt="2023-01-12T06:16:23.704" v="151" actId="207"/>
        <pc:sldMkLst>
          <pc:docMk/>
          <pc:sldMk cId="2727596026" sldId="549"/>
        </pc:sldMkLst>
        <pc:spChg chg="mod">
          <ac:chgData name="Arbie Sta. Maria" userId="f3148812-4228-411f-bf9f-5a2561256554" providerId="ADAL" clId="{E905400F-1AFD-4EB0-B998-9694120DC3C5}" dt="2023-01-12T06:15:16.214" v="136" actId="27636"/>
          <ac:spMkLst>
            <pc:docMk/>
            <pc:sldMk cId="2727596026" sldId="549"/>
            <ac:spMk id="3" creationId="{042D9E7B-D1BB-4A59-8D12-11E6C2FA55AC}"/>
          </ac:spMkLst>
        </pc:spChg>
        <pc:graphicFrameChg chg="add mod modGraphic">
          <ac:chgData name="Arbie Sta. Maria" userId="f3148812-4228-411f-bf9f-5a2561256554" providerId="ADAL" clId="{E905400F-1AFD-4EB0-B998-9694120DC3C5}" dt="2023-01-12T06:16:23.704" v="151" actId="207"/>
          <ac:graphicFrameMkLst>
            <pc:docMk/>
            <pc:sldMk cId="2727596026" sldId="549"/>
            <ac:graphicFrameMk id="2" creationId="{A517B795-FD6F-8004-5F60-187C14E46F5D}"/>
          </ac:graphicFrameMkLst>
        </pc:graphicFrameChg>
        <pc:graphicFrameChg chg="add del mod">
          <ac:chgData name="Arbie Sta. Maria" userId="f3148812-4228-411f-bf9f-5a2561256554" providerId="ADAL" clId="{E905400F-1AFD-4EB0-B998-9694120DC3C5}" dt="2023-01-12T06:15:04.322" v="130" actId="478"/>
          <ac:graphicFrameMkLst>
            <pc:docMk/>
            <pc:sldMk cId="2727596026" sldId="549"/>
            <ac:graphicFrameMk id="6" creationId="{08D80108-036B-4460-BA97-81328E777F0E}"/>
          </ac:graphicFrameMkLst>
        </pc:graphicFrameChg>
      </pc:sldChg>
      <pc:sldChg chg="modSp mod">
        <pc:chgData name="Arbie Sta. Maria" userId="f3148812-4228-411f-bf9f-5a2561256554" providerId="ADAL" clId="{E905400F-1AFD-4EB0-B998-9694120DC3C5}" dt="2023-01-12T06:17:16.961" v="162" actId="20577"/>
        <pc:sldMkLst>
          <pc:docMk/>
          <pc:sldMk cId="213218005" sldId="550"/>
        </pc:sldMkLst>
        <pc:spChg chg="mod">
          <ac:chgData name="Arbie Sta. Maria" userId="f3148812-4228-411f-bf9f-5a2561256554" providerId="ADAL" clId="{E905400F-1AFD-4EB0-B998-9694120DC3C5}" dt="2023-01-12T06:17:16.961" v="162" actId="20577"/>
          <ac:spMkLst>
            <pc:docMk/>
            <pc:sldMk cId="213218005" sldId="550"/>
            <ac:spMk id="3" creationId="{042D9E7B-D1BB-4A59-8D12-11E6C2FA55AC}"/>
          </ac:spMkLst>
        </pc:spChg>
        <pc:graphicFrameChg chg="mod">
          <ac:chgData name="Arbie Sta. Maria" userId="f3148812-4228-411f-bf9f-5a2561256554" providerId="ADAL" clId="{E905400F-1AFD-4EB0-B998-9694120DC3C5}" dt="2023-01-12T06:17:11.856" v="160" actId="1076"/>
          <ac:graphicFrameMkLst>
            <pc:docMk/>
            <pc:sldMk cId="213218005" sldId="550"/>
            <ac:graphicFrameMk id="2" creationId="{1A8BF76A-146F-46C3-A203-03121D8E4B04}"/>
          </ac:graphicFrameMkLst>
        </pc:graphicFrameChg>
      </pc:sldChg>
      <pc:sldChg chg="delSp modSp mod">
        <pc:chgData name="Arbie Sta. Maria" userId="f3148812-4228-411f-bf9f-5a2561256554" providerId="ADAL" clId="{E905400F-1AFD-4EB0-B998-9694120DC3C5}" dt="2023-01-12T06:18:42.507" v="168" actId="20577"/>
        <pc:sldMkLst>
          <pc:docMk/>
          <pc:sldMk cId="267508031" sldId="551"/>
        </pc:sldMkLst>
        <pc:spChg chg="mod">
          <ac:chgData name="Arbie Sta. Maria" userId="f3148812-4228-411f-bf9f-5a2561256554" providerId="ADAL" clId="{E905400F-1AFD-4EB0-B998-9694120DC3C5}" dt="2023-01-12T06:18:42.507" v="168" actId="20577"/>
          <ac:spMkLst>
            <pc:docMk/>
            <pc:sldMk cId="267508031" sldId="551"/>
            <ac:spMk id="3" creationId="{042D9E7B-D1BB-4A59-8D12-11E6C2FA55AC}"/>
          </ac:spMkLst>
        </pc:spChg>
        <pc:graphicFrameChg chg="del mod">
          <ac:chgData name="Arbie Sta. Maria" userId="f3148812-4228-411f-bf9f-5a2561256554" providerId="ADAL" clId="{E905400F-1AFD-4EB0-B998-9694120DC3C5}" dt="2023-01-12T06:18:25.571" v="164" actId="478"/>
          <ac:graphicFrameMkLst>
            <pc:docMk/>
            <pc:sldMk cId="267508031" sldId="551"/>
            <ac:graphicFrameMk id="6" creationId="{C331FA92-253A-4842-A51A-4E664D45D1DB}"/>
          </ac:graphicFrameMkLst>
        </pc:graphicFrameChg>
      </pc:sldChg>
      <pc:sldChg chg="del">
        <pc:chgData name="Arbie Sta. Maria" userId="f3148812-4228-411f-bf9f-5a2561256554" providerId="ADAL" clId="{E905400F-1AFD-4EB0-B998-9694120DC3C5}" dt="2023-01-12T06:19:47.038" v="171" actId="47"/>
        <pc:sldMkLst>
          <pc:docMk/>
          <pc:sldMk cId="2823638352" sldId="552"/>
        </pc:sldMkLst>
      </pc:sldChg>
      <pc:sldChg chg="addSp delSp modSp del mod">
        <pc:chgData name="Arbie Sta. Maria" userId="f3148812-4228-411f-bf9f-5a2561256554" providerId="ADAL" clId="{E905400F-1AFD-4EB0-B998-9694120DC3C5}" dt="2023-01-12T06:31:49.649" v="293" actId="47"/>
        <pc:sldMkLst>
          <pc:docMk/>
          <pc:sldMk cId="1714937441" sldId="554"/>
        </pc:sldMkLst>
        <pc:spChg chg="add del">
          <ac:chgData name="Arbie Sta. Maria" userId="f3148812-4228-411f-bf9f-5a2561256554" providerId="ADAL" clId="{E905400F-1AFD-4EB0-B998-9694120DC3C5}" dt="2023-01-12T06:31:23.917" v="287" actId="21"/>
          <ac:spMkLst>
            <pc:docMk/>
            <pc:sldMk cId="1714937441" sldId="554"/>
            <ac:spMk id="3" creationId="{042D9E7B-D1BB-4A59-8D12-11E6C2FA55AC}"/>
          </ac:spMkLst>
        </pc:spChg>
        <pc:spChg chg="add del mod">
          <ac:chgData name="Arbie Sta. Maria" userId="f3148812-4228-411f-bf9f-5a2561256554" providerId="ADAL" clId="{E905400F-1AFD-4EB0-B998-9694120DC3C5}" dt="2023-01-12T06:31:23.917" v="287" actId="21"/>
          <ac:spMkLst>
            <pc:docMk/>
            <pc:sldMk cId="1714937441" sldId="554"/>
            <ac:spMk id="7" creationId="{73D3B82D-DEDA-3B76-D19B-20135066B8B2}"/>
          </ac:spMkLst>
        </pc:spChg>
        <pc:graphicFrameChg chg="del mod">
          <ac:chgData name="Arbie Sta. Maria" userId="f3148812-4228-411f-bf9f-5a2561256554" providerId="ADAL" clId="{E905400F-1AFD-4EB0-B998-9694120DC3C5}" dt="2023-01-12T06:31:30.498" v="289" actId="21"/>
          <ac:graphicFrameMkLst>
            <pc:docMk/>
            <pc:sldMk cId="1714937441" sldId="554"/>
            <ac:graphicFrameMk id="2" creationId="{C74CA64F-8966-468F-B3A1-6F06AD6CD90D}"/>
          </ac:graphicFrameMkLst>
        </pc:graphicFrameChg>
      </pc:sldChg>
      <pc:sldChg chg="addSp delSp modSp mod">
        <pc:chgData name="Arbie Sta. Maria" userId="f3148812-4228-411f-bf9f-5a2561256554" providerId="ADAL" clId="{E905400F-1AFD-4EB0-B998-9694120DC3C5}" dt="2023-01-12T06:33:21.270" v="322" actId="14100"/>
        <pc:sldMkLst>
          <pc:docMk/>
          <pc:sldMk cId="3172296780" sldId="555"/>
        </pc:sldMkLst>
        <pc:spChg chg="del mod">
          <ac:chgData name="Arbie Sta. Maria" userId="f3148812-4228-411f-bf9f-5a2561256554" providerId="ADAL" clId="{E905400F-1AFD-4EB0-B998-9694120DC3C5}" dt="2023-01-12T06:32:46.697" v="313" actId="478"/>
          <ac:spMkLst>
            <pc:docMk/>
            <pc:sldMk cId="3172296780" sldId="555"/>
            <ac:spMk id="3" creationId="{042D9E7B-D1BB-4A59-8D12-11E6C2FA55AC}"/>
          </ac:spMkLst>
        </pc:spChg>
        <pc:spChg chg="add del mod">
          <ac:chgData name="Arbie Sta. Maria" userId="f3148812-4228-411f-bf9f-5a2561256554" providerId="ADAL" clId="{E905400F-1AFD-4EB0-B998-9694120DC3C5}" dt="2023-01-12T06:32:50.088" v="314" actId="478"/>
          <ac:spMkLst>
            <pc:docMk/>
            <pc:sldMk cId="3172296780" sldId="555"/>
            <ac:spMk id="7" creationId="{91728D4A-CB85-273E-B573-DE26CDAEBFFD}"/>
          </ac:spMkLst>
        </pc:spChg>
        <pc:spChg chg="add mod">
          <ac:chgData name="Arbie Sta. Maria" userId="f3148812-4228-411f-bf9f-5a2561256554" providerId="ADAL" clId="{E905400F-1AFD-4EB0-B998-9694120DC3C5}" dt="2023-01-12T06:32:58.757" v="316"/>
          <ac:spMkLst>
            <pc:docMk/>
            <pc:sldMk cId="3172296780" sldId="555"/>
            <ac:spMk id="8" creationId="{C9529045-FC62-2219-F7A9-0C25FF9A7C6E}"/>
          </ac:spMkLst>
        </pc:spChg>
        <pc:graphicFrameChg chg="add mod modGraphic">
          <ac:chgData name="Arbie Sta. Maria" userId="f3148812-4228-411f-bf9f-5a2561256554" providerId="ADAL" clId="{E905400F-1AFD-4EB0-B998-9694120DC3C5}" dt="2023-01-12T06:33:21.270" v="322" actId="14100"/>
          <ac:graphicFrameMkLst>
            <pc:docMk/>
            <pc:sldMk cId="3172296780" sldId="555"/>
            <ac:graphicFrameMk id="2" creationId="{F6D93336-9A94-7334-D61B-A3B2810F3CCD}"/>
          </ac:graphicFrameMkLst>
        </pc:graphicFrameChg>
      </pc:sldChg>
      <pc:sldChg chg="addSp modSp del mod">
        <pc:chgData name="Arbie Sta. Maria" userId="f3148812-4228-411f-bf9f-5a2561256554" providerId="ADAL" clId="{E905400F-1AFD-4EB0-B998-9694120DC3C5}" dt="2023-01-12T06:34:07.943" v="330" actId="47"/>
        <pc:sldMkLst>
          <pc:docMk/>
          <pc:sldMk cId="1214519493" sldId="556"/>
        </pc:sldMkLst>
        <pc:spChg chg="mod">
          <ac:chgData name="Arbie Sta. Maria" userId="f3148812-4228-411f-bf9f-5a2561256554" providerId="ADAL" clId="{E905400F-1AFD-4EB0-B998-9694120DC3C5}" dt="2023-01-12T06:24:32.108" v="211" actId="20577"/>
          <ac:spMkLst>
            <pc:docMk/>
            <pc:sldMk cId="1214519493" sldId="556"/>
            <ac:spMk id="3" creationId="{042D9E7B-D1BB-4A59-8D12-11E6C2FA55AC}"/>
          </ac:spMkLst>
        </pc:spChg>
        <pc:graphicFrameChg chg="add mod modGraphic">
          <ac:chgData name="Arbie Sta. Maria" userId="f3148812-4228-411f-bf9f-5a2561256554" providerId="ADAL" clId="{E905400F-1AFD-4EB0-B998-9694120DC3C5}" dt="2023-01-12T06:25:19.895" v="221" actId="207"/>
          <ac:graphicFrameMkLst>
            <pc:docMk/>
            <pc:sldMk cId="1214519493" sldId="556"/>
            <ac:graphicFrameMk id="2" creationId="{D110D03C-845D-015A-7691-55F352598CE1}"/>
          </ac:graphicFrameMkLst>
        </pc:graphicFrameChg>
      </pc:sldChg>
      <pc:sldChg chg="addSp delSp modSp mod">
        <pc:chgData name="Arbie Sta. Maria" userId="f3148812-4228-411f-bf9f-5a2561256554" providerId="ADAL" clId="{E905400F-1AFD-4EB0-B998-9694120DC3C5}" dt="2023-01-12T06:34:43.663" v="338" actId="14100"/>
        <pc:sldMkLst>
          <pc:docMk/>
          <pc:sldMk cId="326410576" sldId="557"/>
        </pc:sldMkLst>
        <pc:spChg chg="del mod">
          <ac:chgData name="Arbie Sta. Maria" userId="f3148812-4228-411f-bf9f-5a2561256554" providerId="ADAL" clId="{E905400F-1AFD-4EB0-B998-9694120DC3C5}" dt="2023-01-12T06:34:20.598" v="332" actId="478"/>
          <ac:spMkLst>
            <pc:docMk/>
            <pc:sldMk cId="326410576" sldId="557"/>
            <ac:spMk id="3" creationId="{042D9E7B-D1BB-4A59-8D12-11E6C2FA55AC}"/>
          </ac:spMkLst>
        </pc:spChg>
        <pc:spChg chg="add del mod">
          <ac:chgData name="Arbie Sta. Maria" userId="f3148812-4228-411f-bf9f-5a2561256554" providerId="ADAL" clId="{E905400F-1AFD-4EB0-B998-9694120DC3C5}" dt="2023-01-12T06:34:22.035" v="333" actId="478"/>
          <ac:spMkLst>
            <pc:docMk/>
            <pc:sldMk cId="326410576" sldId="557"/>
            <ac:spMk id="7" creationId="{FB8F0936-CCCE-9015-88DD-31EBEF8F170A}"/>
          </ac:spMkLst>
        </pc:spChg>
        <pc:spChg chg="add mod">
          <ac:chgData name="Arbie Sta. Maria" userId="f3148812-4228-411f-bf9f-5a2561256554" providerId="ADAL" clId="{E905400F-1AFD-4EB0-B998-9694120DC3C5}" dt="2023-01-12T06:34:30.852" v="335"/>
          <ac:spMkLst>
            <pc:docMk/>
            <pc:sldMk cId="326410576" sldId="557"/>
            <ac:spMk id="8" creationId="{12D58F6F-7FFA-FBC6-628D-231FF13193E2}"/>
          </ac:spMkLst>
        </pc:spChg>
        <pc:graphicFrameChg chg="add mod modGraphic">
          <ac:chgData name="Arbie Sta. Maria" userId="f3148812-4228-411f-bf9f-5a2561256554" providerId="ADAL" clId="{E905400F-1AFD-4EB0-B998-9694120DC3C5}" dt="2023-01-12T06:34:43.663" v="338" actId="14100"/>
          <ac:graphicFrameMkLst>
            <pc:docMk/>
            <pc:sldMk cId="326410576" sldId="557"/>
            <ac:graphicFrameMk id="2" creationId="{93AE4F07-B4E1-F8EE-06AB-D93C9BA94999}"/>
          </ac:graphicFrameMkLst>
        </pc:graphicFrameChg>
      </pc:sldChg>
      <pc:sldChg chg="del">
        <pc:chgData name="Arbie Sta. Maria" userId="f3148812-4228-411f-bf9f-5a2561256554" providerId="ADAL" clId="{E905400F-1AFD-4EB0-B998-9694120DC3C5}" dt="2023-01-12T06:26:57.494" v="239" actId="47"/>
        <pc:sldMkLst>
          <pc:docMk/>
          <pc:sldMk cId="1534246294" sldId="558"/>
        </pc:sldMkLst>
      </pc:sldChg>
      <pc:sldChg chg="addSp delSp modSp mod">
        <pc:chgData name="Arbie Sta. Maria" userId="f3148812-4228-411f-bf9f-5a2561256554" providerId="ADAL" clId="{E905400F-1AFD-4EB0-B998-9694120DC3C5}" dt="2023-01-12T06:35:34.800" v="351" actId="14100"/>
        <pc:sldMkLst>
          <pc:docMk/>
          <pc:sldMk cId="191643824" sldId="559"/>
        </pc:sldMkLst>
        <pc:spChg chg="del mod">
          <ac:chgData name="Arbie Sta. Maria" userId="f3148812-4228-411f-bf9f-5a2561256554" providerId="ADAL" clId="{E905400F-1AFD-4EB0-B998-9694120DC3C5}" dt="2023-01-12T06:35:06.011" v="342" actId="478"/>
          <ac:spMkLst>
            <pc:docMk/>
            <pc:sldMk cId="191643824" sldId="559"/>
            <ac:spMk id="3" creationId="{042D9E7B-D1BB-4A59-8D12-11E6C2FA55AC}"/>
          </ac:spMkLst>
        </pc:spChg>
        <pc:spChg chg="add del mod">
          <ac:chgData name="Arbie Sta. Maria" userId="f3148812-4228-411f-bf9f-5a2561256554" providerId="ADAL" clId="{E905400F-1AFD-4EB0-B998-9694120DC3C5}" dt="2023-01-12T06:35:07.485" v="343" actId="478"/>
          <ac:spMkLst>
            <pc:docMk/>
            <pc:sldMk cId="191643824" sldId="559"/>
            <ac:spMk id="7" creationId="{AEF92F18-369F-5DA5-C212-D83226B8390A}"/>
          </ac:spMkLst>
        </pc:spChg>
        <pc:spChg chg="add mod">
          <ac:chgData name="Arbie Sta. Maria" userId="f3148812-4228-411f-bf9f-5a2561256554" providerId="ADAL" clId="{E905400F-1AFD-4EB0-B998-9694120DC3C5}" dt="2023-01-12T06:35:27.332" v="349"/>
          <ac:spMkLst>
            <pc:docMk/>
            <pc:sldMk cId="191643824" sldId="559"/>
            <ac:spMk id="8" creationId="{67390332-7B93-131B-B2EA-C64027BACD21}"/>
          </ac:spMkLst>
        </pc:spChg>
        <pc:graphicFrameChg chg="add del mod">
          <ac:chgData name="Arbie Sta. Maria" userId="f3148812-4228-411f-bf9f-5a2561256554" providerId="ADAL" clId="{E905400F-1AFD-4EB0-B998-9694120DC3C5}" dt="2023-01-12T06:35:16.416" v="345" actId="21"/>
          <ac:graphicFrameMkLst>
            <pc:docMk/>
            <pc:sldMk cId="191643824" sldId="559"/>
            <ac:graphicFrameMk id="6" creationId="{CE1B06E9-99A2-4733-A515-B1E0AF0DB62A}"/>
          </ac:graphicFrameMkLst>
        </pc:graphicFrameChg>
        <pc:graphicFrameChg chg="add mod">
          <ac:chgData name="Arbie Sta. Maria" userId="f3148812-4228-411f-bf9f-5a2561256554" providerId="ADAL" clId="{E905400F-1AFD-4EB0-B998-9694120DC3C5}" dt="2023-01-12T06:35:34.800" v="351" actId="14100"/>
          <ac:graphicFrameMkLst>
            <pc:docMk/>
            <pc:sldMk cId="191643824" sldId="559"/>
            <ac:graphicFrameMk id="9" creationId="{08DDCE2B-879E-6364-F317-002BF07F1F98}"/>
          </ac:graphicFrameMkLst>
        </pc:graphicFrameChg>
      </pc:sldChg>
      <pc:sldChg chg="del">
        <pc:chgData name="Arbie Sta. Maria" userId="f3148812-4228-411f-bf9f-5a2561256554" providerId="ADAL" clId="{E905400F-1AFD-4EB0-B998-9694120DC3C5}" dt="2023-01-12T06:29:39.303" v="271" actId="47"/>
        <pc:sldMkLst>
          <pc:docMk/>
          <pc:sldMk cId="2525153354" sldId="560"/>
        </pc:sldMkLst>
      </pc:sldChg>
      <pc:sldChg chg="modSp del mod">
        <pc:chgData name="Arbie Sta. Maria" userId="f3148812-4228-411f-bf9f-5a2561256554" providerId="ADAL" clId="{E905400F-1AFD-4EB0-B998-9694120DC3C5}" dt="2023-01-12T06:36:07.984" v="355" actId="47"/>
        <pc:sldMkLst>
          <pc:docMk/>
          <pc:sldMk cId="4061488315" sldId="561"/>
        </pc:sldMkLst>
        <pc:spChg chg="mod">
          <ac:chgData name="Arbie Sta. Maria" userId="f3148812-4228-411f-bf9f-5a2561256554" providerId="ADAL" clId="{E905400F-1AFD-4EB0-B998-9694120DC3C5}" dt="2023-01-12T06:29:42.204" v="273" actId="20577"/>
          <ac:spMkLst>
            <pc:docMk/>
            <pc:sldMk cId="4061488315" sldId="561"/>
            <ac:spMk id="3" creationId="{042D9E7B-D1BB-4A59-8D12-11E6C2FA55AC}"/>
          </ac:spMkLst>
        </pc:spChg>
      </pc:sldChg>
      <pc:sldChg chg="delSp modSp del mod">
        <pc:chgData name="Arbie Sta. Maria" userId="f3148812-4228-411f-bf9f-5a2561256554" providerId="ADAL" clId="{E905400F-1AFD-4EB0-B998-9694120DC3C5}" dt="2023-01-12T06:36:15.969" v="358" actId="47"/>
        <pc:sldMkLst>
          <pc:docMk/>
          <pc:sldMk cId="950311481" sldId="562"/>
        </pc:sldMkLst>
        <pc:spChg chg="mod">
          <ac:chgData name="Arbie Sta. Maria" userId="f3148812-4228-411f-bf9f-5a2561256554" providerId="ADAL" clId="{E905400F-1AFD-4EB0-B998-9694120DC3C5}" dt="2023-01-12T06:30:02.394" v="278" actId="108"/>
          <ac:spMkLst>
            <pc:docMk/>
            <pc:sldMk cId="950311481" sldId="562"/>
            <ac:spMk id="3" creationId="{042D9E7B-D1BB-4A59-8D12-11E6C2FA55AC}"/>
          </ac:spMkLst>
        </pc:spChg>
        <pc:graphicFrameChg chg="del mod">
          <ac:chgData name="Arbie Sta. Maria" userId="f3148812-4228-411f-bf9f-5a2561256554" providerId="ADAL" clId="{E905400F-1AFD-4EB0-B998-9694120DC3C5}" dt="2023-01-12T06:29:51.787" v="275" actId="478"/>
          <ac:graphicFrameMkLst>
            <pc:docMk/>
            <pc:sldMk cId="950311481" sldId="562"/>
            <ac:graphicFrameMk id="2" creationId="{21E2D51F-24D6-44E4-9502-896B8819BE74}"/>
          </ac:graphicFrameMkLst>
        </pc:graphicFrameChg>
      </pc:sldChg>
      <pc:sldChg chg="delSp modSp del mod">
        <pc:chgData name="Arbie Sta. Maria" userId="f3148812-4228-411f-bf9f-5a2561256554" providerId="ADAL" clId="{E905400F-1AFD-4EB0-B998-9694120DC3C5}" dt="2023-01-12T06:36:41.018" v="364" actId="47"/>
        <pc:sldMkLst>
          <pc:docMk/>
          <pc:sldMk cId="2047438896" sldId="563"/>
        </pc:sldMkLst>
        <pc:graphicFrameChg chg="del mod">
          <ac:chgData name="Arbie Sta. Maria" userId="f3148812-4228-411f-bf9f-5a2561256554" providerId="ADAL" clId="{E905400F-1AFD-4EB0-B998-9694120DC3C5}" dt="2023-01-12T06:36:36.527" v="361" actId="21"/>
          <ac:graphicFrameMkLst>
            <pc:docMk/>
            <pc:sldMk cId="2047438896" sldId="563"/>
            <ac:graphicFrameMk id="2" creationId="{21E2D51F-24D6-44E4-9502-896B8819BE74}"/>
          </ac:graphicFrameMkLst>
        </pc:graphicFrameChg>
      </pc:sldChg>
      <pc:sldChg chg="modSp del mod">
        <pc:chgData name="Arbie Sta. Maria" userId="f3148812-4228-411f-bf9f-5a2561256554" providerId="ADAL" clId="{E905400F-1AFD-4EB0-B998-9694120DC3C5}" dt="2023-01-12T06:36:58.557" v="368" actId="47"/>
        <pc:sldMkLst>
          <pc:docMk/>
          <pc:sldMk cId="3103520263" sldId="564"/>
        </pc:sldMkLst>
        <pc:spChg chg="mod">
          <ac:chgData name="Arbie Sta. Maria" userId="f3148812-4228-411f-bf9f-5a2561256554" providerId="ADAL" clId="{E905400F-1AFD-4EB0-B998-9694120DC3C5}" dt="2023-01-12T06:30:46.833" v="284" actId="14100"/>
          <ac:spMkLst>
            <pc:docMk/>
            <pc:sldMk cId="3103520263" sldId="564"/>
            <ac:spMk id="3" creationId="{042D9E7B-D1BB-4A59-8D12-11E6C2FA55AC}"/>
          </ac:spMkLst>
        </pc:spChg>
      </pc:sldChg>
      <pc:sldChg chg="modSp add mod">
        <pc:chgData name="Arbie Sta. Maria" userId="f3148812-4228-411f-bf9f-5a2561256554" providerId="ADAL" clId="{E905400F-1AFD-4EB0-B998-9694120DC3C5}" dt="2023-01-12T06:06:08.083" v="52" actId="14826"/>
        <pc:sldMkLst>
          <pc:docMk/>
          <pc:sldMk cId="3683587793" sldId="646"/>
        </pc:sldMkLst>
        <pc:spChg chg="mod">
          <ac:chgData name="Arbie Sta. Maria" userId="f3148812-4228-411f-bf9f-5a2561256554" providerId="ADAL" clId="{E905400F-1AFD-4EB0-B998-9694120DC3C5}" dt="2023-01-12T06:05:59.697" v="51"/>
          <ac:spMkLst>
            <pc:docMk/>
            <pc:sldMk cId="3683587793" sldId="646"/>
            <ac:spMk id="3" creationId="{042D9E7B-D1BB-4A59-8D12-11E6C2FA55AC}"/>
          </ac:spMkLst>
        </pc:spChg>
        <pc:picChg chg="mod">
          <ac:chgData name="Arbie Sta. Maria" userId="f3148812-4228-411f-bf9f-5a2561256554" providerId="ADAL" clId="{E905400F-1AFD-4EB0-B998-9694120DC3C5}" dt="2023-01-12T06:06:08.083" v="52" actId="14826"/>
          <ac:picMkLst>
            <pc:docMk/>
            <pc:sldMk cId="3683587793" sldId="646"/>
            <ac:picMk id="7" creationId="{5EFF0B8F-D7A9-44F8-A986-6EA9CE0EB1C6}"/>
          </ac:picMkLst>
        </pc:picChg>
      </pc:sldChg>
      <pc:sldChg chg="modSp add mod">
        <pc:chgData name="Arbie Sta. Maria" userId="f3148812-4228-411f-bf9f-5a2561256554" providerId="ADAL" clId="{E905400F-1AFD-4EB0-B998-9694120DC3C5}" dt="2023-01-12T06:14:41.120" v="123" actId="18131"/>
        <pc:sldMkLst>
          <pc:docMk/>
          <pc:sldMk cId="1022669008" sldId="647"/>
        </pc:sldMkLst>
        <pc:spChg chg="mod">
          <ac:chgData name="Arbie Sta. Maria" userId="f3148812-4228-411f-bf9f-5a2561256554" providerId="ADAL" clId="{E905400F-1AFD-4EB0-B998-9694120DC3C5}" dt="2023-01-12T06:13:02.976" v="100"/>
          <ac:spMkLst>
            <pc:docMk/>
            <pc:sldMk cId="1022669008" sldId="647"/>
            <ac:spMk id="3" creationId="{042D9E7B-D1BB-4A59-8D12-11E6C2FA55AC}"/>
          </ac:spMkLst>
        </pc:spChg>
        <pc:picChg chg="mod modCrop">
          <ac:chgData name="Arbie Sta. Maria" userId="f3148812-4228-411f-bf9f-5a2561256554" providerId="ADAL" clId="{E905400F-1AFD-4EB0-B998-9694120DC3C5}" dt="2023-01-12T06:14:41.120" v="123" actId="18131"/>
          <ac:picMkLst>
            <pc:docMk/>
            <pc:sldMk cId="1022669008" sldId="647"/>
            <ac:picMk id="7" creationId="{58B9E142-28FD-4EEB-B3F0-E48F8F1C157F}"/>
          </ac:picMkLst>
        </pc:picChg>
      </pc:sldChg>
      <pc:sldChg chg="modSp add mod">
        <pc:chgData name="Arbie Sta. Maria" userId="f3148812-4228-411f-bf9f-5a2561256554" providerId="ADAL" clId="{E905400F-1AFD-4EB0-B998-9694120DC3C5}" dt="2023-01-12T06:03:16.583" v="42" actId="18131"/>
        <pc:sldMkLst>
          <pc:docMk/>
          <pc:sldMk cId="199676456" sldId="648"/>
        </pc:sldMkLst>
        <pc:spChg chg="mod">
          <ac:chgData name="Arbie Sta. Maria" userId="f3148812-4228-411f-bf9f-5a2561256554" providerId="ADAL" clId="{E905400F-1AFD-4EB0-B998-9694120DC3C5}" dt="2023-01-12T06:02:06.861" v="38"/>
          <ac:spMkLst>
            <pc:docMk/>
            <pc:sldMk cId="199676456" sldId="648"/>
            <ac:spMk id="3" creationId="{042D9E7B-D1BB-4A59-8D12-11E6C2FA55AC}"/>
          </ac:spMkLst>
        </pc:spChg>
        <pc:picChg chg="mod modCrop">
          <ac:chgData name="Arbie Sta. Maria" userId="f3148812-4228-411f-bf9f-5a2561256554" providerId="ADAL" clId="{E905400F-1AFD-4EB0-B998-9694120DC3C5}" dt="2023-01-12T06:03:16.583" v="42" actId="18131"/>
          <ac:picMkLst>
            <pc:docMk/>
            <pc:sldMk cId="199676456" sldId="648"/>
            <ac:picMk id="7" creationId="{58B9E142-28FD-4EEB-B3F0-E48F8F1C157F}"/>
          </ac:picMkLst>
        </pc:picChg>
      </pc:sldChg>
      <pc:sldChg chg="modSp add mod">
        <pc:chgData name="Arbie Sta. Maria" userId="f3148812-4228-411f-bf9f-5a2561256554" providerId="ADAL" clId="{E905400F-1AFD-4EB0-B998-9694120DC3C5}" dt="2023-01-12T06:20:36.294" v="175" actId="18131"/>
        <pc:sldMkLst>
          <pc:docMk/>
          <pc:sldMk cId="744812074" sldId="649"/>
        </pc:sldMkLst>
        <pc:spChg chg="mod">
          <ac:chgData name="Arbie Sta. Maria" userId="f3148812-4228-411f-bf9f-5a2561256554" providerId="ADAL" clId="{E905400F-1AFD-4EB0-B998-9694120DC3C5}" dt="2023-01-12T06:19:44.346" v="170"/>
          <ac:spMkLst>
            <pc:docMk/>
            <pc:sldMk cId="744812074" sldId="649"/>
            <ac:spMk id="3" creationId="{042D9E7B-D1BB-4A59-8D12-11E6C2FA55AC}"/>
          </ac:spMkLst>
        </pc:spChg>
        <pc:picChg chg="mod modCrop">
          <ac:chgData name="Arbie Sta. Maria" userId="f3148812-4228-411f-bf9f-5a2561256554" providerId="ADAL" clId="{E905400F-1AFD-4EB0-B998-9694120DC3C5}" dt="2023-01-12T06:20:36.294" v="175" actId="18131"/>
          <ac:picMkLst>
            <pc:docMk/>
            <pc:sldMk cId="744812074" sldId="649"/>
            <ac:picMk id="7" creationId="{5EFF0B8F-D7A9-44F8-A986-6EA9CE0EB1C6}"/>
          </ac:picMkLst>
        </pc:picChg>
      </pc:sldChg>
      <pc:sldChg chg="delSp modSp add del mod">
        <pc:chgData name="Arbie Sta. Maria" userId="f3148812-4228-411f-bf9f-5a2561256554" providerId="ADAL" clId="{E905400F-1AFD-4EB0-B998-9694120DC3C5}" dt="2023-01-12T06:32:25.258" v="311" actId="47"/>
        <pc:sldMkLst>
          <pc:docMk/>
          <pc:sldMk cId="2779556453" sldId="650"/>
        </pc:sldMkLst>
        <pc:spChg chg="mod">
          <ac:chgData name="Arbie Sta. Maria" userId="f3148812-4228-411f-bf9f-5a2561256554" providerId="ADAL" clId="{E905400F-1AFD-4EB0-B998-9694120DC3C5}" dt="2023-01-12T06:32:04.180" v="296" actId="21"/>
          <ac:spMkLst>
            <pc:docMk/>
            <pc:sldMk cId="2779556453" sldId="650"/>
            <ac:spMk id="3" creationId="{042D9E7B-D1BB-4A59-8D12-11E6C2FA55AC}"/>
          </ac:spMkLst>
        </pc:spChg>
        <pc:graphicFrameChg chg="del mod">
          <ac:chgData name="Arbie Sta. Maria" userId="f3148812-4228-411f-bf9f-5a2561256554" providerId="ADAL" clId="{E905400F-1AFD-4EB0-B998-9694120DC3C5}" dt="2023-01-12T06:32:10.639" v="298" actId="21"/>
          <ac:graphicFrameMkLst>
            <pc:docMk/>
            <pc:sldMk cId="2779556453" sldId="650"/>
            <ac:graphicFrameMk id="2" creationId="{C74CA64F-8966-468F-B3A1-6F06AD6CD90D}"/>
          </ac:graphicFrameMkLst>
        </pc:graphicFrameChg>
      </pc:sldChg>
      <pc:sldChg chg="modSp add mod">
        <pc:chgData name="Arbie Sta. Maria" userId="f3148812-4228-411f-bf9f-5a2561256554" providerId="ADAL" clId="{E905400F-1AFD-4EB0-B998-9694120DC3C5}" dt="2023-01-12T06:29:29.054" v="270" actId="18131"/>
        <pc:sldMkLst>
          <pc:docMk/>
          <pc:sldMk cId="3453264337" sldId="651"/>
        </pc:sldMkLst>
        <pc:spChg chg="mod">
          <ac:chgData name="Arbie Sta. Maria" userId="f3148812-4228-411f-bf9f-5a2561256554" providerId="ADAL" clId="{E905400F-1AFD-4EB0-B998-9694120DC3C5}" dt="2023-01-12T06:28:50.315" v="265"/>
          <ac:spMkLst>
            <pc:docMk/>
            <pc:sldMk cId="3453264337" sldId="651"/>
            <ac:spMk id="3" creationId="{042D9E7B-D1BB-4A59-8D12-11E6C2FA55AC}"/>
          </ac:spMkLst>
        </pc:spChg>
        <pc:picChg chg="mod modCrop">
          <ac:chgData name="Arbie Sta. Maria" userId="f3148812-4228-411f-bf9f-5a2561256554" providerId="ADAL" clId="{E905400F-1AFD-4EB0-B998-9694120DC3C5}" dt="2023-01-12T06:29:29.054" v="270" actId="18131"/>
          <ac:picMkLst>
            <pc:docMk/>
            <pc:sldMk cId="3453264337" sldId="651"/>
            <ac:picMk id="7" creationId="{58B9E142-28FD-4EEB-B3F0-E48F8F1C157F}"/>
          </ac:picMkLst>
        </pc:picChg>
      </pc:sldChg>
      <pc:sldChg chg="addSp modSp add mod">
        <pc:chgData name="Arbie Sta. Maria" userId="f3148812-4228-411f-bf9f-5a2561256554" providerId="ADAL" clId="{E905400F-1AFD-4EB0-B998-9694120DC3C5}" dt="2023-01-12T06:31:44.204" v="292" actId="1076"/>
        <pc:sldMkLst>
          <pc:docMk/>
          <pc:sldMk cId="4209981607" sldId="652"/>
        </pc:sldMkLst>
        <pc:spChg chg="mod">
          <ac:chgData name="Arbie Sta. Maria" userId="f3148812-4228-411f-bf9f-5a2561256554" providerId="ADAL" clId="{E905400F-1AFD-4EB0-B998-9694120DC3C5}" dt="2023-01-12T06:31:33.148" v="290" actId="20577"/>
          <ac:spMkLst>
            <pc:docMk/>
            <pc:sldMk cId="4209981607" sldId="652"/>
            <ac:spMk id="3" creationId="{042D9E7B-D1BB-4A59-8D12-11E6C2FA55AC}"/>
          </ac:spMkLst>
        </pc:spChg>
        <pc:graphicFrameChg chg="add mod">
          <ac:chgData name="Arbie Sta. Maria" userId="f3148812-4228-411f-bf9f-5a2561256554" providerId="ADAL" clId="{E905400F-1AFD-4EB0-B998-9694120DC3C5}" dt="2023-01-12T06:31:44.204" v="292" actId="1076"/>
          <ac:graphicFrameMkLst>
            <pc:docMk/>
            <pc:sldMk cId="4209981607" sldId="652"/>
            <ac:graphicFrameMk id="2" creationId="{971B7F0F-A29E-0A62-7B84-C71195024FE7}"/>
          </ac:graphicFrameMkLst>
        </pc:graphicFrameChg>
      </pc:sldChg>
      <pc:sldChg chg="addSp delSp modSp add mod">
        <pc:chgData name="Arbie Sta. Maria" userId="f3148812-4228-411f-bf9f-5a2561256554" providerId="ADAL" clId="{E905400F-1AFD-4EB0-B998-9694120DC3C5}" dt="2023-01-12T06:32:23.485" v="310" actId="1035"/>
        <pc:sldMkLst>
          <pc:docMk/>
          <pc:sldMk cId="527762872" sldId="653"/>
        </pc:sldMkLst>
        <pc:spChg chg="mod">
          <ac:chgData name="Arbie Sta. Maria" userId="f3148812-4228-411f-bf9f-5a2561256554" providerId="ADAL" clId="{E905400F-1AFD-4EB0-B998-9694120DC3C5}" dt="2023-01-12T06:32:16.797" v="301" actId="20577"/>
          <ac:spMkLst>
            <pc:docMk/>
            <pc:sldMk cId="527762872" sldId="653"/>
            <ac:spMk id="3" creationId="{042D9E7B-D1BB-4A59-8D12-11E6C2FA55AC}"/>
          </ac:spMkLst>
        </pc:spChg>
        <pc:graphicFrameChg chg="del mod">
          <ac:chgData name="Arbie Sta. Maria" userId="f3148812-4228-411f-bf9f-5a2561256554" providerId="ADAL" clId="{E905400F-1AFD-4EB0-B998-9694120DC3C5}" dt="2023-01-12T06:32:14.835" v="300" actId="478"/>
          <ac:graphicFrameMkLst>
            <pc:docMk/>
            <pc:sldMk cId="527762872" sldId="653"/>
            <ac:graphicFrameMk id="2" creationId="{971B7F0F-A29E-0A62-7B84-C71195024FE7}"/>
          </ac:graphicFrameMkLst>
        </pc:graphicFrameChg>
        <pc:graphicFrameChg chg="add mod">
          <ac:chgData name="Arbie Sta. Maria" userId="f3148812-4228-411f-bf9f-5a2561256554" providerId="ADAL" clId="{E905400F-1AFD-4EB0-B998-9694120DC3C5}" dt="2023-01-12T06:32:23.485" v="310" actId="1035"/>
          <ac:graphicFrameMkLst>
            <pc:docMk/>
            <pc:sldMk cId="527762872" sldId="653"/>
            <ac:graphicFrameMk id="6" creationId="{042E1DA4-38A5-3C54-BDA8-0427E6F1E245}"/>
          </ac:graphicFrameMkLst>
        </pc:graphicFrameChg>
      </pc:sldChg>
      <pc:sldChg chg="addSp delSp modSp add mod">
        <pc:chgData name="Arbie Sta. Maria" userId="f3148812-4228-411f-bf9f-5a2561256554" providerId="ADAL" clId="{E905400F-1AFD-4EB0-B998-9694120DC3C5}" dt="2023-01-12T06:34:00.428" v="329" actId="1076"/>
        <pc:sldMkLst>
          <pc:docMk/>
          <pc:sldMk cId="547677967" sldId="654"/>
        </pc:sldMkLst>
        <pc:spChg chg="del">
          <ac:chgData name="Arbie Sta. Maria" userId="f3148812-4228-411f-bf9f-5a2561256554" providerId="ADAL" clId="{E905400F-1AFD-4EB0-B998-9694120DC3C5}" dt="2023-01-12T06:33:33.593" v="325" actId="478"/>
          <ac:spMkLst>
            <pc:docMk/>
            <pc:sldMk cId="547677967" sldId="654"/>
            <ac:spMk id="3" creationId="{042D9E7B-D1BB-4A59-8D12-11E6C2FA55AC}"/>
          </ac:spMkLst>
        </pc:spChg>
        <pc:spChg chg="add del mod">
          <ac:chgData name="Arbie Sta. Maria" userId="f3148812-4228-411f-bf9f-5a2561256554" providerId="ADAL" clId="{E905400F-1AFD-4EB0-B998-9694120DC3C5}" dt="2023-01-12T06:33:47.563" v="326" actId="478"/>
          <ac:spMkLst>
            <pc:docMk/>
            <pc:sldMk cId="547677967" sldId="654"/>
            <ac:spMk id="7" creationId="{BEE63156-912D-12DD-DC06-5E651B2CE842}"/>
          </ac:spMkLst>
        </pc:spChg>
        <pc:spChg chg="add mod">
          <ac:chgData name="Arbie Sta. Maria" userId="f3148812-4228-411f-bf9f-5a2561256554" providerId="ADAL" clId="{E905400F-1AFD-4EB0-B998-9694120DC3C5}" dt="2023-01-12T06:33:54.606" v="328"/>
          <ac:spMkLst>
            <pc:docMk/>
            <pc:sldMk cId="547677967" sldId="654"/>
            <ac:spMk id="8" creationId="{AA3F7F17-2E4D-14C5-3D1F-8F0B8F412177}"/>
          </ac:spMkLst>
        </pc:spChg>
        <pc:graphicFrameChg chg="mod">
          <ac:chgData name="Arbie Sta. Maria" userId="f3148812-4228-411f-bf9f-5a2561256554" providerId="ADAL" clId="{E905400F-1AFD-4EB0-B998-9694120DC3C5}" dt="2023-01-12T06:34:00.428" v="329" actId="1076"/>
          <ac:graphicFrameMkLst>
            <pc:docMk/>
            <pc:sldMk cId="547677967" sldId="654"/>
            <ac:graphicFrameMk id="2" creationId="{D110D03C-845D-015A-7691-55F352598CE1}"/>
          </ac:graphicFrameMkLst>
        </pc:graphicFrameChg>
      </pc:sldChg>
      <pc:sldChg chg="add del">
        <pc:chgData name="Arbie Sta. Maria" userId="f3148812-4228-411f-bf9f-5a2561256554" providerId="ADAL" clId="{E905400F-1AFD-4EB0-B998-9694120DC3C5}" dt="2023-01-12T06:33:26.278" v="323" actId="47"/>
        <pc:sldMkLst>
          <pc:docMk/>
          <pc:sldMk cId="2915524015" sldId="654"/>
        </pc:sldMkLst>
      </pc:sldChg>
      <pc:sldChg chg="add del">
        <pc:chgData name="Arbie Sta. Maria" userId="f3148812-4228-411f-bf9f-5a2561256554" providerId="ADAL" clId="{E905400F-1AFD-4EB0-B998-9694120DC3C5}" dt="2023-01-12T06:35:43.039" v="352" actId="47"/>
        <pc:sldMkLst>
          <pc:docMk/>
          <pc:sldMk cId="2197002561" sldId="655"/>
        </pc:sldMkLst>
      </pc:sldChg>
      <pc:sldChg chg="add del">
        <pc:chgData name="Arbie Sta. Maria" userId="f3148812-4228-411f-bf9f-5a2561256554" providerId="ADAL" clId="{E905400F-1AFD-4EB0-B998-9694120DC3C5}" dt="2023-01-12T06:34:33.188" v="336" actId="47"/>
        <pc:sldMkLst>
          <pc:docMk/>
          <pc:sldMk cId="3189590693" sldId="655"/>
        </pc:sldMkLst>
      </pc:sldChg>
      <pc:sldChg chg="add del">
        <pc:chgData name="Arbie Sta. Maria" userId="f3148812-4228-411f-bf9f-5a2561256554" providerId="ADAL" clId="{E905400F-1AFD-4EB0-B998-9694120DC3C5}" dt="2023-01-12T06:34:55.812" v="340" actId="2890"/>
        <pc:sldMkLst>
          <pc:docMk/>
          <pc:sldMk cId="3560524144" sldId="655"/>
        </pc:sldMkLst>
      </pc:sldChg>
      <pc:sldChg chg="modSp add mod">
        <pc:chgData name="Arbie Sta. Maria" userId="f3148812-4228-411f-bf9f-5a2561256554" providerId="ADAL" clId="{E905400F-1AFD-4EB0-B998-9694120DC3C5}" dt="2023-01-12T06:36:06.212" v="354"/>
        <pc:sldMkLst>
          <pc:docMk/>
          <pc:sldMk cId="4119423678" sldId="655"/>
        </pc:sldMkLst>
        <pc:spChg chg="mod">
          <ac:chgData name="Arbie Sta. Maria" userId="f3148812-4228-411f-bf9f-5a2561256554" providerId="ADAL" clId="{E905400F-1AFD-4EB0-B998-9694120DC3C5}" dt="2023-01-12T06:36:06.212" v="354"/>
          <ac:spMkLst>
            <pc:docMk/>
            <pc:sldMk cId="4119423678" sldId="655"/>
            <ac:spMk id="3" creationId="{042D9E7B-D1BB-4A59-8D12-11E6C2FA55AC}"/>
          </ac:spMkLst>
        </pc:spChg>
      </pc:sldChg>
      <pc:sldChg chg="modSp add mod">
        <pc:chgData name="Arbie Sta. Maria" userId="f3148812-4228-411f-bf9f-5a2561256554" providerId="ADAL" clId="{E905400F-1AFD-4EB0-B998-9694120DC3C5}" dt="2023-01-12T06:36:13.942" v="357"/>
        <pc:sldMkLst>
          <pc:docMk/>
          <pc:sldMk cId="644909370" sldId="656"/>
        </pc:sldMkLst>
        <pc:spChg chg="mod">
          <ac:chgData name="Arbie Sta. Maria" userId="f3148812-4228-411f-bf9f-5a2561256554" providerId="ADAL" clId="{E905400F-1AFD-4EB0-B998-9694120DC3C5}" dt="2023-01-12T06:36:13.942" v="357"/>
          <ac:spMkLst>
            <pc:docMk/>
            <pc:sldMk cId="644909370" sldId="656"/>
            <ac:spMk id="3" creationId="{042D9E7B-D1BB-4A59-8D12-11E6C2FA55AC}"/>
          </ac:spMkLst>
        </pc:spChg>
      </pc:sldChg>
      <pc:sldChg chg="addSp modSp add mod">
        <pc:chgData name="Arbie Sta. Maria" userId="f3148812-4228-411f-bf9f-5a2561256554" providerId="ADAL" clId="{E905400F-1AFD-4EB0-B998-9694120DC3C5}" dt="2023-01-12T06:36:46.118" v="365" actId="14100"/>
        <pc:sldMkLst>
          <pc:docMk/>
          <pc:sldMk cId="3073615086" sldId="657"/>
        </pc:sldMkLst>
        <pc:spChg chg="mod">
          <ac:chgData name="Arbie Sta. Maria" userId="f3148812-4228-411f-bf9f-5a2561256554" providerId="ADAL" clId="{E905400F-1AFD-4EB0-B998-9694120DC3C5}" dt="2023-01-12T06:36:38.330" v="362" actId="20577"/>
          <ac:spMkLst>
            <pc:docMk/>
            <pc:sldMk cId="3073615086" sldId="657"/>
            <ac:spMk id="3" creationId="{042D9E7B-D1BB-4A59-8D12-11E6C2FA55AC}"/>
          </ac:spMkLst>
        </pc:spChg>
        <pc:graphicFrameChg chg="add mod">
          <ac:chgData name="Arbie Sta. Maria" userId="f3148812-4228-411f-bf9f-5a2561256554" providerId="ADAL" clId="{E905400F-1AFD-4EB0-B998-9694120DC3C5}" dt="2023-01-12T06:36:46.118" v="365" actId="14100"/>
          <ac:graphicFrameMkLst>
            <pc:docMk/>
            <pc:sldMk cId="3073615086" sldId="657"/>
            <ac:graphicFrameMk id="2" creationId="{3DB33803-7875-C488-8403-4C208C293DDD}"/>
          </ac:graphicFrameMkLst>
        </pc:graphicFrameChg>
      </pc:sldChg>
      <pc:sldChg chg="modSp add mod">
        <pc:chgData name="Arbie Sta. Maria" userId="f3148812-4228-411f-bf9f-5a2561256554" providerId="ADAL" clId="{E905400F-1AFD-4EB0-B998-9694120DC3C5}" dt="2023-01-12T06:36:56.721" v="367"/>
        <pc:sldMkLst>
          <pc:docMk/>
          <pc:sldMk cId="3985935133" sldId="658"/>
        </pc:sldMkLst>
        <pc:spChg chg="mod">
          <ac:chgData name="Arbie Sta. Maria" userId="f3148812-4228-411f-bf9f-5a2561256554" providerId="ADAL" clId="{E905400F-1AFD-4EB0-B998-9694120DC3C5}" dt="2023-01-12T06:36:56.721" v="367"/>
          <ac:spMkLst>
            <pc:docMk/>
            <pc:sldMk cId="3985935133" sldId="658"/>
            <ac:spMk id="3" creationId="{042D9E7B-D1BB-4A59-8D12-11E6C2FA55AC}"/>
          </ac:spMkLst>
        </pc:spChg>
      </pc:sldChg>
    </pc:docChg>
  </pc:docChgLst>
  <pc:docChgLst>
    <pc:chgData name="Lei San Agustin" userId="d8299a59-9786-404a-a65b-a702bd7a1468" providerId="ADAL" clId="{C59B375B-3FE2-4583-8ED4-E2A66F1DBDAD}"/>
    <pc:docChg chg="mod modSld">
      <pc:chgData name="Lei San Agustin" userId="d8299a59-9786-404a-a65b-a702bd7a1468" providerId="ADAL" clId="{C59B375B-3FE2-4583-8ED4-E2A66F1DBDAD}" dt="2023-04-13T03:03:31.216" v="128" actId="13926"/>
      <pc:docMkLst>
        <pc:docMk/>
      </pc:docMkLst>
      <pc:sldChg chg="modSp mod addCm">
        <pc:chgData name="Lei San Agustin" userId="d8299a59-9786-404a-a65b-a702bd7a1468" providerId="ADAL" clId="{C59B375B-3FE2-4583-8ED4-E2A66F1DBDAD}" dt="2023-04-13T03:01:57.014" v="11"/>
        <pc:sldMkLst>
          <pc:docMk/>
          <pc:sldMk cId="2474872708" sldId="486"/>
        </pc:sldMkLst>
        <pc:spChg chg="mod">
          <ac:chgData name="Lei San Agustin" userId="d8299a59-9786-404a-a65b-a702bd7a1468" providerId="ADAL" clId="{C59B375B-3FE2-4583-8ED4-E2A66F1DBDAD}" dt="2023-04-13T03:01:52.433" v="10" actId="20577"/>
          <ac:spMkLst>
            <pc:docMk/>
            <pc:sldMk cId="2474872708" sldId="486"/>
            <ac:spMk id="2" creationId="{0631258E-42A2-4A96-A264-9BF3D41554F8}"/>
          </ac:spMkLst>
        </pc:spChg>
      </pc:sldChg>
      <pc:sldChg chg="modSp mod">
        <pc:chgData name="Lei San Agustin" userId="d8299a59-9786-404a-a65b-a702bd7a1468" providerId="ADAL" clId="{C59B375B-3FE2-4583-8ED4-E2A66F1DBDAD}" dt="2023-04-13T03:03:31.216" v="128" actId="13926"/>
        <pc:sldMkLst>
          <pc:docMk/>
          <pc:sldMk cId="3513502110" sldId="512"/>
        </pc:sldMkLst>
        <pc:graphicFrameChg chg="modGraphic">
          <ac:chgData name="Lei San Agustin" userId="d8299a59-9786-404a-a65b-a702bd7a1468" providerId="ADAL" clId="{C59B375B-3FE2-4583-8ED4-E2A66F1DBDAD}" dt="2023-04-13T03:03:31.216" v="128" actId="13926"/>
          <ac:graphicFrameMkLst>
            <pc:docMk/>
            <pc:sldMk cId="3513502110" sldId="512"/>
            <ac:graphicFrameMk id="4" creationId="{4DAE5A8B-7EDC-4450-B127-C7D9FED6FB6F}"/>
          </ac:graphicFrameMkLst>
        </pc:graphicFrameChg>
      </pc:sldChg>
      <pc:sldChg chg="modSp mod addCm modCm">
        <pc:chgData name="Lei San Agustin" userId="d8299a59-9786-404a-a65b-a702bd7a1468" providerId="ADAL" clId="{C59B375B-3FE2-4583-8ED4-E2A66F1DBDAD}" dt="2023-04-13T03:02:55.559" v="37"/>
        <pc:sldMkLst>
          <pc:docMk/>
          <pc:sldMk cId="277327940" sldId="539"/>
        </pc:sldMkLst>
        <pc:spChg chg="mod">
          <ac:chgData name="Lei San Agustin" userId="d8299a59-9786-404a-a65b-a702bd7a1468" providerId="ADAL" clId="{C59B375B-3FE2-4583-8ED4-E2A66F1DBDAD}" dt="2023-04-13T03:02:17.778" v="22" actId="20577"/>
          <ac:spMkLst>
            <pc:docMk/>
            <pc:sldMk cId="277327940" sldId="539"/>
            <ac:spMk id="2" creationId="{0631258E-42A2-4A96-A264-9BF3D41554F8}"/>
          </ac:spMkLst>
        </pc:spChg>
      </pc:sldChg>
      <pc:sldChg chg="modSp mod addCm">
        <pc:chgData name="Lei San Agustin" userId="d8299a59-9786-404a-a65b-a702bd7a1468" providerId="ADAL" clId="{C59B375B-3FE2-4583-8ED4-E2A66F1DBDAD}" dt="2023-04-13T03:02:47.483" v="36"/>
        <pc:sldMkLst>
          <pc:docMk/>
          <pc:sldMk cId="2838972037" sldId="546"/>
        </pc:sldMkLst>
        <pc:spChg chg="mod">
          <ac:chgData name="Lei San Agustin" userId="d8299a59-9786-404a-a65b-a702bd7a1468" providerId="ADAL" clId="{C59B375B-3FE2-4583-8ED4-E2A66F1DBDAD}" dt="2023-04-13T03:02:40.739" v="35" actId="20577"/>
          <ac:spMkLst>
            <pc:docMk/>
            <pc:sldMk cId="2838972037" sldId="546"/>
            <ac:spMk id="2" creationId="{0631258E-42A2-4A96-A264-9BF3D41554F8}"/>
          </ac:spMkLst>
        </pc:spChg>
      </pc:sldChg>
    </pc:docChg>
  </pc:docChgLst>
  <pc:docChgLst>
    <pc:chgData name="Lei San Agustin" userId="d8299a59-9786-404a-a65b-a702bd7a1468" providerId="ADAL" clId="{CB1F1245-BA05-4837-9C4B-DE8F3F347F91}"/>
    <pc:docChg chg="modSld">
      <pc:chgData name="Lei San Agustin" userId="d8299a59-9786-404a-a65b-a702bd7a1468" providerId="ADAL" clId="{CB1F1245-BA05-4837-9C4B-DE8F3F347F91}" dt="2023-05-23T06:27:45.782" v="195" actId="20577"/>
      <pc:docMkLst>
        <pc:docMk/>
      </pc:docMkLst>
      <pc:sldChg chg="modSp mod">
        <pc:chgData name="Lei San Agustin" userId="d8299a59-9786-404a-a65b-a702bd7a1468" providerId="ADAL" clId="{CB1F1245-BA05-4837-9C4B-DE8F3F347F91}" dt="2023-05-23T06:27:45.782" v="195" actId="20577"/>
        <pc:sldMkLst>
          <pc:docMk/>
          <pc:sldMk cId="3513502110" sldId="512"/>
        </pc:sldMkLst>
        <pc:graphicFrameChg chg="modGraphic">
          <ac:chgData name="Lei San Agustin" userId="d8299a59-9786-404a-a65b-a702bd7a1468" providerId="ADAL" clId="{CB1F1245-BA05-4837-9C4B-DE8F3F347F91}" dt="2023-05-23T06:27:45.782" v="195" actId="20577"/>
          <ac:graphicFrameMkLst>
            <pc:docMk/>
            <pc:sldMk cId="3513502110" sldId="512"/>
            <ac:graphicFrameMk id="4" creationId="{4DAE5A8B-7EDC-4450-B127-C7D9FED6FB6F}"/>
          </ac:graphicFrameMkLst>
        </pc:graphicFrameChg>
      </pc:sldChg>
    </pc:docChg>
  </pc:docChgLst>
  <pc:docChgLst>
    <pc:chgData name="Dan Cutamora" userId="9c51e5b2-88af-475d-a96e-a62e0e005cbc" providerId="ADAL" clId="{20AAF20D-736E-44BD-A1BA-EBADF4435189}"/>
    <pc:docChg chg="modSld">
      <pc:chgData name="Dan Cutamora" userId="9c51e5b2-88af-475d-a96e-a62e0e005cbc" providerId="ADAL" clId="{20AAF20D-736E-44BD-A1BA-EBADF4435189}" dt="2023-01-09T06:00:06.361" v="3" actId="20577"/>
      <pc:docMkLst>
        <pc:docMk/>
      </pc:docMkLst>
      <pc:sldChg chg="modSp mod">
        <pc:chgData name="Dan Cutamora" userId="9c51e5b2-88af-475d-a96e-a62e0e005cbc" providerId="ADAL" clId="{20AAF20D-736E-44BD-A1BA-EBADF4435189}" dt="2023-01-09T06:00:06.361" v="3" actId="20577"/>
        <pc:sldMkLst>
          <pc:docMk/>
          <pc:sldMk cId="995968562" sldId="533"/>
        </pc:sldMkLst>
        <pc:spChg chg="mod">
          <ac:chgData name="Dan Cutamora" userId="9c51e5b2-88af-475d-a96e-a62e0e005cbc" providerId="ADAL" clId="{20AAF20D-736E-44BD-A1BA-EBADF4435189}" dt="2023-01-09T06:00:06.361" v="3" actId="20577"/>
          <ac:spMkLst>
            <pc:docMk/>
            <pc:sldMk cId="995968562" sldId="533"/>
            <ac:spMk id="3" creationId="{042D9E7B-D1BB-4A59-8D12-11E6C2FA55AC}"/>
          </ac:spMkLst>
        </pc:spChg>
      </pc:sldChg>
    </pc:docChg>
  </pc:docChgLst>
  <pc:docChgLst>
    <pc:chgData name="Lei San Agustin" userId="d8299a59-9786-404a-a65b-a702bd7a1468" providerId="ADAL" clId="{D64FA878-CBFC-4B2B-97D5-7FD398661003}"/>
    <pc:docChg chg="modSld">
      <pc:chgData name="Lei San Agustin" userId="d8299a59-9786-404a-a65b-a702bd7a1468" providerId="ADAL" clId="{D64FA878-CBFC-4B2B-97D5-7FD398661003}" dt="2023-05-25T02:10:58.811" v="1" actId="20577"/>
      <pc:docMkLst>
        <pc:docMk/>
      </pc:docMkLst>
      <pc:sldChg chg="modSp mod">
        <pc:chgData name="Lei San Agustin" userId="d8299a59-9786-404a-a65b-a702bd7a1468" providerId="ADAL" clId="{D64FA878-CBFC-4B2B-97D5-7FD398661003}" dt="2023-05-25T02:10:58.811" v="1" actId="20577"/>
        <pc:sldMkLst>
          <pc:docMk/>
          <pc:sldMk cId="3513502110" sldId="512"/>
        </pc:sldMkLst>
        <pc:graphicFrameChg chg="modGraphic">
          <ac:chgData name="Lei San Agustin" userId="d8299a59-9786-404a-a65b-a702bd7a1468" providerId="ADAL" clId="{D64FA878-CBFC-4B2B-97D5-7FD398661003}" dt="2023-05-25T02:10:58.811" v="1" actId="20577"/>
          <ac:graphicFrameMkLst>
            <pc:docMk/>
            <pc:sldMk cId="3513502110" sldId="512"/>
            <ac:graphicFrameMk id="4" creationId="{4DAE5A8B-7EDC-4450-B127-C7D9FED6FB6F}"/>
          </ac:graphicFrameMkLst>
        </pc:graphicFrameChg>
      </pc:sldChg>
    </pc:docChg>
  </pc:docChgLst>
  <pc:docChgLst>
    <pc:chgData name="Lei San Agustin" userId="d8299a59-9786-404a-a65b-a702bd7a1468" providerId="ADAL" clId="{8D43AA24-2F27-4C00-9009-D41ACD224BB5}"/>
    <pc:docChg chg="modSld">
      <pc:chgData name="Lei San Agustin" userId="d8299a59-9786-404a-a65b-a702bd7a1468" providerId="ADAL" clId="{8D43AA24-2F27-4C00-9009-D41ACD224BB5}" dt="2023-04-16T23:49:33.357" v="6" actId="20577"/>
      <pc:docMkLst>
        <pc:docMk/>
      </pc:docMkLst>
      <pc:sldChg chg="modSp mod delCm modCm">
        <pc:chgData name="Lei San Agustin" userId="d8299a59-9786-404a-a65b-a702bd7a1468" providerId="ADAL" clId="{8D43AA24-2F27-4C00-9009-D41ACD224BB5}" dt="2023-04-16T23:47:14.105" v="1"/>
        <pc:sldMkLst>
          <pc:docMk/>
          <pc:sldMk cId="2474872708" sldId="486"/>
        </pc:sldMkLst>
        <pc:spChg chg="mod">
          <ac:chgData name="Lei San Agustin" userId="d8299a59-9786-404a-a65b-a702bd7a1468" providerId="ADAL" clId="{8D43AA24-2F27-4C00-9009-D41ACD224BB5}" dt="2023-04-16T23:47:12.015" v="0" actId="20577"/>
          <ac:spMkLst>
            <pc:docMk/>
            <pc:sldMk cId="2474872708" sldId="486"/>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8D43AA24-2F27-4C00-9009-D41ACD224BB5}" dt="2023-04-16T23:47:14.105" v="1"/>
              <pc2:cmMkLst xmlns:pc2="http://schemas.microsoft.com/office/powerpoint/2019/9/main/command">
                <pc:docMk/>
                <pc:sldMk cId="2474872708" sldId="486"/>
                <pc2:cmMk id="{A37B0DE1-3272-4125-8D9C-09592E16B8AE}"/>
              </pc2:cmMkLst>
            </pc226:cmChg>
          </p:ext>
        </pc:extLst>
      </pc:sldChg>
      <pc:sldChg chg="delCm">
        <pc:chgData name="Lei San Agustin" userId="d8299a59-9786-404a-a65b-a702bd7a1468" providerId="ADAL" clId="{8D43AA24-2F27-4C00-9009-D41ACD224BB5}" dt="2023-04-16T23:47:19.391" v="2"/>
        <pc:sldMkLst>
          <pc:docMk/>
          <pc:sldMk cId="277327940" sldId="539"/>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8D43AA24-2F27-4C00-9009-D41ACD224BB5}" dt="2023-04-16T23:47:19.391" v="2"/>
              <pc2:cmMkLst xmlns:pc2="http://schemas.microsoft.com/office/powerpoint/2019/9/main/command">
                <pc:docMk/>
                <pc:sldMk cId="277327940" sldId="539"/>
                <pc2:cmMk id="{84E47683-A5CB-4315-B4FA-9D00510794F6}"/>
              </pc2:cmMkLst>
            </pc226:cmChg>
          </p:ext>
        </pc:extLst>
      </pc:sldChg>
      <pc:sldChg chg="modSp mod delCm modCm">
        <pc:chgData name="Lei San Agustin" userId="d8299a59-9786-404a-a65b-a702bd7a1468" providerId="ADAL" clId="{8D43AA24-2F27-4C00-9009-D41ACD224BB5}" dt="2023-04-16T23:49:33.357" v="6" actId="20577"/>
        <pc:sldMkLst>
          <pc:docMk/>
          <pc:sldMk cId="2838972037" sldId="546"/>
        </pc:sldMkLst>
        <pc:spChg chg="mod">
          <ac:chgData name="Lei San Agustin" userId="d8299a59-9786-404a-a65b-a702bd7a1468" providerId="ADAL" clId="{8D43AA24-2F27-4C00-9009-D41ACD224BB5}" dt="2023-04-16T23:49:33.357" v="6" actId="20577"/>
          <ac:spMkLst>
            <pc:docMk/>
            <pc:sldMk cId="2838972037" sldId="546"/>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8D43AA24-2F27-4C00-9009-D41ACD224BB5}" dt="2023-04-16T23:47:29.398" v="5"/>
              <pc2:cmMkLst xmlns:pc2="http://schemas.microsoft.com/office/powerpoint/2019/9/main/command">
                <pc:docMk/>
                <pc:sldMk cId="2838972037" sldId="546"/>
                <pc2:cmMk id="{E04E2564-41EB-4825-A6D9-E9496B74CF34}"/>
              </pc2:cmMkLst>
            </pc226:cmChg>
          </p:ext>
        </pc:extLst>
      </pc:sldChg>
    </pc:docChg>
  </pc:docChgLst>
  <pc:docChgLst>
    <pc:chgData name="Dan Cutamora" userId="9c51e5b2-88af-475d-a96e-a62e0e005cbc" providerId="ADAL" clId="{63FE3A3E-266B-4AA6-81CA-57052561E753}"/>
    <pc:docChg chg="undo custSel modSld">
      <pc:chgData name="Dan Cutamora" userId="9c51e5b2-88af-475d-a96e-a62e0e005cbc" providerId="ADAL" clId="{63FE3A3E-266B-4AA6-81CA-57052561E753}" dt="2023-01-09T00:52:21.610" v="40" actId="1076"/>
      <pc:docMkLst>
        <pc:docMk/>
      </pc:docMkLst>
      <pc:sldChg chg="modSp mod">
        <pc:chgData name="Dan Cutamora" userId="9c51e5b2-88af-475d-a96e-a62e0e005cbc" providerId="ADAL" clId="{63FE3A3E-266B-4AA6-81CA-57052561E753}" dt="2023-01-09T00:51:10.922" v="24" actId="1076"/>
        <pc:sldMkLst>
          <pc:docMk/>
          <pc:sldMk cId="2474872708" sldId="486"/>
        </pc:sldMkLst>
        <pc:spChg chg="mod">
          <ac:chgData name="Dan Cutamora" userId="9c51e5b2-88af-475d-a96e-a62e0e005cbc" providerId="ADAL" clId="{63FE3A3E-266B-4AA6-81CA-57052561E753}" dt="2023-01-09T00:51:10.922" v="24" actId="1076"/>
          <ac:spMkLst>
            <pc:docMk/>
            <pc:sldMk cId="2474872708" sldId="486"/>
            <ac:spMk id="2" creationId="{0631258E-42A2-4A96-A264-9BF3D41554F8}"/>
          </ac:spMkLst>
        </pc:spChg>
      </pc:sldChg>
      <pc:sldChg chg="addSp delSp modSp mod">
        <pc:chgData name="Dan Cutamora" userId="9c51e5b2-88af-475d-a96e-a62e0e005cbc" providerId="ADAL" clId="{63FE3A3E-266B-4AA6-81CA-57052561E753}" dt="2023-01-08T23:57:44.704" v="1" actId="478"/>
        <pc:sldMkLst>
          <pc:docMk/>
          <pc:sldMk cId="3310455010" sldId="522"/>
        </pc:sldMkLst>
        <pc:spChg chg="del">
          <ac:chgData name="Dan Cutamora" userId="9c51e5b2-88af-475d-a96e-a62e0e005cbc" providerId="ADAL" clId="{63FE3A3E-266B-4AA6-81CA-57052561E753}" dt="2023-01-08T23:57:43.270" v="0" actId="478"/>
          <ac:spMkLst>
            <pc:docMk/>
            <pc:sldMk cId="3310455010" sldId="522"/>
            <ac:spMk id="6" creationId="{845EFA78-DF69-41D1-B3C7-56C5451FA210}"/>
          </ac:spMkLst>
        </pc:spChg>
        <pc:spChg chg="add del mod">
          <ac:chgData name="Dan Cutamora" userId="9c51e5b2-88af-475d-a96e-a62e0e005cbc" providerId="ADAL" clId="{63FE3A3E-266B-4AA6-81CA-57052561E753}" dt="2023-01-08T23:57:44.704" v="1" actId="478"/>
          <ac:spMkLst>
            <pc:docMk/>
            <pc:sldMk cId="3310455010" sldId="522"/>
            <ac:spMk id="7" creationId="{338EA3BD-03C7-616D-D648-4BED3995BA55}"/>
          </ac:spMkLst>
        </pc:spChg>
      </pc:sldChg>
      <pc:sldChg chg="modSp mod">
        <pc:chgData name="Dan Cutamora" userId="9c51e5b2-88af-475d-a96e-a62e0e005cbc" providerId="ADAL" clId="{63FE3A3E-266B-4AA6-81CA-57052561E753}" dt="2023-01-08T23:58:47.471" v="2" actId="6549"/>
        <pc:sldMkLst>
          <pc:docMk/>
          <pc:sldMk cId="485368765" sldId="527"/>
        </pc:sldMkLst>
        <pc:spChg chg="mod">
          <ac:chgData name="Dan Cutamora" userId="9c51e5b2-88af-475d-a96e-a62e0e005cbc" providerId="ADAL" clId="{63FE3A3E-266B-4AA6-81CA-57052561E753}" dt="2023-01-08T23:58:47.471" v="2" actId="6549"/>
          <ac:spMkLst>
            <pc:docMk/>
            <pc:sldMk cId="485368765" sldId="527"/>
            <ac:spMk id="3" creationId="{042D9E7B-D1BB-4A59-8D12-11E6C2FA55AC}"/>
          </ac:spMkLst>
        </pc:spChg>
      </pc:sldChg>
      <pc:sldChg chg="modSp mod">
        <pc:chgData name="Dan Cutamora" userId="9c51e5b2-88af-475d-a96e-a62e0e005cbc" providerId="ADAL" clId="{63FE3A3E-266B-4AA6-81CA-57052561E753}" dt="2023-01-09T00:51:46.743" v="34" actId="1076"/>
        <pc:sldMkLst>
          <pc:docMk/>
          <pc:sldMk cId="277327940" sldId="539"/>
        </pc:sldMkLst>
        <pc:spChg chg="mod">
          <ac:chgData name="Dan Cutamora" userId="9c51e5b2-88af-475d-a96e-a62e0e005cbc" providerId="ADAL" clId="{63FE3A3E-266B-4AA6-81CA-57052561E753}" dt="2023-01-09T00:51:46.743" v="34" actId="1076"/>
          <ac:spMkLst>
            <pc:docMk/>
            <pc:sldMk cId="277327940" sldId="539"/>
            <ac:spMk id="2" creationId="{0631258E-42A2-4A96-A264-9BF3D41554F8}"/>
          </ac:spMkLst>
        </pc:spChg>
      </pc:sldChg>
      <pc:sldChg chg="addSp delSp modSp mod">
        <pc:chgData name="Dan Cutamora" userId="9c51e5b2-88af-475d-a96e-a62e0e005cbc" providerId="ADAL" clId="{63FE3A3E-266B-4AA6-81CA-57052561E753}" dt="2023-01-08T23:59:17.637" v="4" actId="478"/>
        <pc:sldMkLst>
          <pc:docMk/>
          <pc:sldMk cId="759946970" sldId="540"/>
        </pc:sldMkLst>
        <pc:spChg chg="del">
          <ac:chgData name="Dan Cutamora" userId="9c51e5b2-88af-475d-a96e-a62e0e005cbc" providerId="ADAL" clId="{63FE3A3E-266B-4AA6-81CA-57052561E753}" dt="2023-01-08T23:59:16.017" v="3" actId="478"/>
          <ac:spMkLst>
            <pc:docMk/>
            <pc:sldMk cId="759946970" sldId="540"/>
            <ac:spMk id="7" creationId="{0DAD4F31-C01F-47C0-AFE8-EF59965D1807}"/>
          </ac:spMkLst>
        </pc:spChg>
        <pc:spChg chg="add del mod">
          <ac:chgData name="Dan Cutamora" userId="9c51e5b2-88af-475d-a96e-a62e0e005cbc" providerId="ADAL" clId="{63FE3A3E-266B-4AA6-81CA-57052561E753}" dt="2023-01-08T23:59:17.637" v="4" actId="478"/>
          <ac:spMkLst>
            <pc:docMk/>
            <pc:sldMk cId="759946970" sldId="540"/>
            <ac:spMk id="8" creationId="{3C6817E8-8DAB-63D7-1CC1-0D323AA262AC}"/>
          </ac:spMkLst>
        </pc:spChg>
      </pc:sldChg>
      <pc:sldChg chg="modSp mod">
        <pc:chgData name="Dan Cutamora" userId="9c51e5b2-88af-475d-a96e-a62e0e005cbc" providerId="ADAL" clId="{63FE3A3E-266B-4AA6-81CA-57052561E753}" dt="2023-01-08T23:59:37.817" v="9" actId="20577"/>
        <pc:sldMkLst>
          <pc:docMk/>
          <pc:sldMk cId="1886068708" sldId="541"/>
        </pc:sldMkLst>
        <pc:spChg chg="mod">
          <ac:chgData name="Dan Cutamora" userId="9c51e5b2-88af-475d-a96e-a62e0e005cbc" providerId="ADAL" clId="{63FE3A3E-266B-4AA6-81CA-57052561E753}" dt="2023-01-08T23:59:37.817" v="9" actId="20577"/>
          <ac:spMkLst>
            <pc:docMk/>
            <pc:sldMk cId="1886068708" sldId="541"/>
            <ac:spMk id="3" creationId="{042D9E7B-D1BB-4A59-8D12-11E6C2FA55AC}"/>
          </ac:spMkLst>
        </pc:spChg>
      </pc:sldChg>
      <pc:sldChg chg="modSp mod">
        <pc:chgData name="Dan Cutamora" userId="9c51e5b2-88af-475d-a96e-a62e0e005cbc" providerId="ADAL" clId="{63FE3A3E-266B-4AA6-81CA-57052561E753}" dt="2023-01-08T23:59:42.413" v="10" actId="6549"/>
        <pc:sldMkLst>
          <pc:docMk/>
          <pc:sldMk cId="697453341" sldId="544"/>
        </pc:sldMkLst>
        <pc:spChg chg="mod">
          <ac:chgData name="Dan Cutamora" userId="9c51e5b2-88af-475d-a96e-a62e0e005cbc" providerId="ADAL" clId="{63FE3A3E-266B-4AA6-81CA-57052561E753}" dt="2023-01-08T23:59:42.413" v="10" actId="6549"/>
          <ac:spMkLst>
            <pc:docMk/>
            <pc:sldMk cId="697453341" sldId="544"/>
            <ac:spMk id="3" creationId="{042D9E7B-D1BB-4A59-8D12-11E6C2FA55AC}"/>
          </ac:spMkLst>
        </pc:spChg>
      </pc:sldChg>
      <pc:sldChg chg="modSp mod">
        <pc:chgData name="Dan Cutamora" userId="9c51e5b2-88af-475d-a96e-a62e0e005cbc" providerId="ADAL" clId="{63FE3A3E-266B-4AA6-81CA-57052561E753}" dt="2023-01-09T00:52:21.610" v="40" actId="1076"/>
        <pc:sldMkLst>
          <pc:docMk/>
          <pc:sldMk cId="2838972037" sldId="546"/>
        </pc:sldMkLst>
        <pc:spChg chg="mod">
          <ac:chgData name="Dan Cutamora" userId="9c51e5b2-88af-475d-a96e-a62e0e005cbc" providerId="ADAL" clId="{63FE3A3E-266B-4AA6-81CA-57052561E753}" dt="2023-01-09T00:52:21.610" v="40" actId="1076"/>
          <ac:spMkLst>
            <pc:docMk/>
            <pc:sldMk cId="2838972037" sldId="546"/>
            <ac:spMk id="2" creationId="{0631258E-42A2-4A96-A264-9BF3D41554F8}"/>
          </ac:spMkLst>
        </pc:spChg>
      </pc:sldChg>
      <pc:sldChg chg="addSp delSp modSp mod">
        <pc:chgData name="Dan Cutamora" userId="9c51e5b2-88af-475d-a96e-a62e0e005cbc" providerId="ADAL" clId="{63FE3A3E-266B-4AA6-81CA-57052561E753}" dt="2023-01-08T23:59:59.500" v="12" actId="478"/>
        <pc:sldMkLst>
          <pc:docMk/>
          <pc:sldMk cId="2959481138" sldId="547"/>
        </pc:sldMkLst>
        <pc:spChg chg="del">
          <ac:chgData name="Dan Cutamora" userId="9c51e5b2-88af-475d-a96e-a62e0e005cbc" providerId="ADAL" clId="{63FE3A3E-266B-4AA6-81CA-57052561E753}" dt="2023-01-08T23:59:58.188" v="11" actId="21"/>
          <ac:spMkLst>
            <pc:docMk/>
            <pc:sldMk cId="2959481138" sldId="547"/>
            <ac:spMk id="6" creationId="{E4F77AB5-16BD-432A-9C4B-6EF6A4064059}"/>
          </ac:spMkLst>
        </pc:spChg>
        <pc:spChg chg="add del mod">
          <ac:chgData name="Dan Cutamora" userId="9c51e5b2-88af-475d-a96e-a62e0e005cbc" providerId="ADAL" clId="{63FE3A3E-266B-4AA6-81CA-57052561E753}" dt="2023-01-08T23:59:59.500" v="12" actId="478"/>
          <ac:spMkLst>
            <pc:docMk/>
            <pc:sldMk cId="2959481138" sldId="547"/>
            <ac:spMk id="7" creationId="{70BB704A-7788-C483-5598-3A2FC90A318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42CC5-35AA-3540-8A98-7B3AFD4DE18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xfrm>
          <a:off x="1642" y="24012"/>
          <a:ext cx="1303201" cy="781920"/>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Documentation</a:t>
          </a:r>
          <a:endParaRPr lang="en-PH" sz="2000" b="0" dirty="0">
            <a:solidFill>
              <a:sysClr val="window" lastClr="FFFFFF"/>
            </a:solidFill>
            <a:latin typeface="Calibri" panose="020F0502020204030204"/>
            <a:ea typeface="+mn-ea"/>
            <a:cs typeface="+mn-cs"/>
          </a:endParaRPr>
        </a:p>
      </dgm:t>
    </dgm:pt>
    <dgm:pt modelId="{5516D29C-13B1-0A4D-AB17-030409D72C3B}" type="parTrans" cxnId="{44D698E1-D313-7C4C-A1C5-B58CEFBFF9C5}">
      <dgm:prSet/>
      <dgm:spPr/>
      <dgm:t>
        <a:bodyPr/>
        <a:lstStyle/>
        <a:p>
          <a:pPr>
            <a:lnSpc>
              <a:spcPct val="114000"/>
            </a:lnSpc>
            <a:spcBef>
              <a:spcPts val="600"/>
            </a:spcBef>
            <a:spcAft>
              <a:spcPts val="600"/>
            </a:spcAft>
          </a:pPr>
          <a:endParaRPr lang="en-US" sz="2000" b="0"/>
        </a:p>
      </dgm:t>
    </dgm:pt>
    <dgm:pt modelId="{AF585789-0925-6942-918F-035146E014B7}" type="sibTrans" cxnId="{44D698E1-D313-7C4C-A1C5-B58CEFBFF9C5}">
      <dgm:prSet/>
      <dgm:spPr/>
      <dgm:t>
        <a:bodyPr/>
        <a:lstStyle/>
        <a:p>
          <a:pPr>
            <a:lnSpc>
              <a:spcPct val="114000"/>
            </a:lnSpc>
            <a:spcBef>
              <a:spcPts val="600"/>
            </a:spcBef>
            <a:spcAft>
              <a:spcPts val="600"/>
            </a:spcAft>
          </a:pPr>
          <a:endParaRPr lang="en-US" sz="2000" b="0"/>
        </a:p>
      </dgm:t>
    </dgm:pt>
    <dgm:pt modelId="{C8F0D041-5792-DC4A-A814-2D20AA73C974}">
      <dgm:prSet custT="1"/>
      <dgm:spPr>
        <a:xfrm>
          <a:off x="1435163" y="24012"/>
          <a:ext cx="1303201" cy="781920"/>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Sharing</a:t>
          </a:r>
          <a:endParaRPr lang="en-PH" sz="2000" b="0" dirty="0">
            <a:solidFill>
              <a:sysClr val="window" lastClr="FFFFFF"/>
            </a:solidFill>
            <a:latin typeface="Calibri" panose="020F0502020204030204"/>
            <a:ea typeface="+mn-ea"/>
            <a:cs typeface="+mn-cs"/>
          </a:endParaRPr>
        </a:p>
      </dgm:t>
    </dgm:pt>
    <dgm:pt modelId="{583C3293-CEC5-DF47-9845-51B4B1E8D623}" type="parTrans" cxnId="{2F5A8730-F6AA-5847-820D-43626AE9E042}">
      <dgm:prSet/>
      <dgm:spPr/>
      <dgm:t>
        <a:bodyPr/>
        <a:lstStyle/>
        <a:p>
          <a:pPr>
            <a:lnSpc>
              <a:spcPct val="114000"/>
            </a:lnSpc>
            <a:spcBef>
              <a:spcPts val="600"/>
            </a:spcBef>
            <a:spcAft>
              <a:spcPts val="600"/>
            </a:spcAft>
          </a:pPr>
          <a:endParaRPr lang="en-US" sz="2000" b="0"/>
        </a:p>
      </dgm:t>
    </dgm:pt>
    <dgm:pt modelId="{DFBBF52F-98AD-704D-A084-0774304C2FA2}" type="sibTrans" cxnId="{2F5A8730-F6AA-5847-820D-43626AE9E042}">
      <dgm:prSet/>
      <dgm:spPr/>
      <dgm:t>
        <a:bodyPr/>
        <a:lstStyle/>
        <a:p>
          <a:pPr>
            <a:lnSpc>
              <a:spcPct val="114000"/>
            </a:lnSpc>
            <a:spcBef>
              <a:spcPts val="600"/>
            </a:spcBef>
            <a:spcAft>
              <a:spcPts val="600"/>
            </a:spcAft>
          </a:pPr>
          <a:endParaRPr lang="en-US" sz="2000" b="0"/>
        </a:p>
      </dgm:t>
    </dgm:pt>
    <dgm:pt modelId="{94302FD2-876D-FC47-9A77-E0B1164E3077}">
      <dgm:prSet custT="1"/>
      <dgm:spPr>
        <a:xfrm>
          <a:off x="2868685" y="24012"/>
          <a:ext cx="1303201" cy="781920"/>
        </a:xfr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Storage</a:t>
          </a:r>
          <a:endParaRPr lang="en-PH" sz="2000" b="0" dirty="0">
            <a:solidFill>
              <a:sysClr val="window" lastClr="FFFFFF"/>
            </a:solidFill>
            <a:latin typeface="Calibri" panose="020F0502020204030204"/>
            <a:ea typeface="+mn-ea"/>
            <a:cs typeface="+mn-cs"/>
          </a:endParaRPr>
        </a:p>
      </dgm:t>
    </dgm:pt>
    <dgm:pt modelId="{D6EF7518-1E2C-024C-9252-29DFFB642716}" type="parTrans" cxnId="{66D1D64D-B62E-0E4B-8712-274DF4465F50}">
      <dgm:prSet/>
      <dgm:spPr/>
      <dgm:t>
        <a:bodyPr/>
        <a:lstStyle/>
        <a:p>
          <a:pPr>
            <a:lnSpc>
              <a:spcPct val="114000"/>
            </a:lnSpc>
            <a:spcBef>
              <a:spcPts val="600"/>
            </a:spcBef>
            <a:spcAft>
              <a:spcPts val="600"/>
            </a:spcAft>
          </a:pPr>
          <a:endParaRPr lang="en-US" sz="2000" b="0"/>
        </a:p>
      </dgm:t>
    </dgm:pt>
    <dgm:pt modelId="{571273F8-5564-A74F-8F8C-CA75309DB270}" type="sibTrans" cxnId="{66D1D64D-B62E-0E4B-8712-274DF4465F50}">
      <dgm:prSet/>
      <dgm:spPr/>
      <dgm:t>
        <a:bodyPr/>
        <a:lstStyle/>
        <a:p>
          <a:pPr>
            <a:lnSpc>
              <a:spcPct val="114000"/>
            </a:lnSpc>
            <a:spcBef>
              <a:spcPts val="600"/>
            </a:spcBef>
            <a:spcAft>
              <a:spcPts val="600"/>
            </a:spcAft>
          </a:pPr>
          <a:endParaRPr lang="en-US" sz="2000" b="0"/>
        </a:p>
      </dgm:t>
    </dgm:pt>
    <dgm:pt modelId="{34E84A4A-8D57-4348-BF23-4A90676A12D4}">
      <dgm:prSet custT="1"/>
      <dgm:spPr>
        <a:xfrm>
          <a:off x="4302206" y="24012"/>
          <a:ext cx="1303201" cy="781920"/>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Use of information</a:t>
          </a:r>
          <a:endParaRPr lang="en-PH" sz="2000" b="0" dirty="0">
            <a:solidFill>
              <a:sysClr val="window" lastClr="FFFFFF"/>
            </a:solidFill>
            <a:latin typeface="Calibri" panose="020F0502020204030204"/>
            <a:ea typeface="+mn-ea"/>
            <a:cs typeface="+mn-cs"/>
          </a:endParaRPr>
        </a:p>
      </dgm:t>
    </dgm:pt>
    <dgm:pt modelId="{8F834CA8-7BC2-BB4D-881F-A92EAD828F21}" type="parTrans" cxnId="{CA5CDADD-10C3-1E46-8BC0-247063B192E1}">
      <dgm:prSet/>
      <dgm:spPr/>
      <dgm:t>
        <a:bodyPr/>
        <a:lstStyle/>
        <a:p>
          <a:pPr>
            <a:lnSpc>
              <a:spcPct val="114000"/>
            </a:lnSpc>
            <a:spcBef>
              <a:spcPts val="600"/>
            </a:spcBef>
            <a:spcAft>
              <a:spcPts val="600"/>
            </a:spcAft>
          </a:pPr>
          <a:endParaRPr lang="en-US" sz="2000" b="0"/>
        </a:p>
      </dgm:t>
    </dgm:pt>
    <dgm:pt modelId="{94BAB083-DD0F-8640-B4DB-498B03694E7B}" type="sibTrans" cxnId="{CA5CDADD-10C3-1E46-8BC0-247063B192E1}">
      <dgm:prSet/>
      <dgm:spPr/>
      <dgm:t>
        <a:bodyPr/>
        <a:lstStyle/>
        <a:p>
          <a:pPr>
            <a:lnSpc>
              <a:spcPct val="114000"/>
            </a:lnSpc>
            <a:spcBef>
              <a:spcPts val="600"/>
            </a:spcBef>
            <a:spcAft>
              <a:spcPts val="600"/>
            </a:spcAft>
          </a:pPr>
          <a:endParaRPr lang="en-US" sz="2000" b="0"/>
        </a:p>
      </dgm:t>
    </dgm:pt>
    <dgm:pt modelId="{A1C975A7-568C-442A-B14F-50FE65295D69}" type="pres">
      <dgm:prSet presAssocID="{ACD42CC5-35AA-3540-8A98-7B3AFD4DE18A}" presName="Name0" presStyleCnt="0">
        <dgm:presLayoutVars>
          <dgm:dir/>
          <dgm:resizeHandles val="exact"/>
        </dgm:presLayoutVars>
      </dgm:prSet>
      <dgm:spPr/>
    </dgm:pt>
    <dgm:pt modelId="{72BB09C4-A1DB-4DD1-B68B-AF642E23C6CB}" type="pres">
      <dgm:prSet presAssocID="{3F53B831-ADFE-584B-B9FF-B645AD87C58F}" presName="node" presStyleLbl="node1" presStyleIdx="0" presStyleCnt="4" custLinFactNeighborX="-34672" custLinFactNeighborY="924">
        <dgm:presLayoutVars>
          <dgm:bulletEnabled val="1"/>
        </dgm:presLayoutVars>
      </dgm:prSet>
      <dgm:spPr/>
    </dgm:pt>
    <dgm:pt modelId="{FDE59142-E7BA-4D06-86F1-DC72BE467432}" type="pres">
      <dgm:prSet presAssocID="{AF585789-0925-6942-918F-035146E014B7}" presName="sibTrans" presStyleCnt="0"/>
      <dgm:spPr/>
    </dgm:pt>
    <dgm:pt modelId="{656ABF89-F66C-40EB-A066-21CF9D186390}" type="pres">
      <dgm:prSet presAssocID="{C8F0D041-5792-DC4A-A814-2D20AA73C974}" presName="node" presStyleLbl="node1" presStyleIdx="1" presStyleCnt="4">
        <dgm:presLayoutVars>
          <dgm:bulletEnabled val="1"/>
        </dgm:presLayoutVars>
      </dgm:prSet>
      <dgm:spPr/>
    </dgm:pt>
    <dgm:pt modelId="{E5C1C851-90DA-402B-9F14-348FF2BF28CE}" type="pres">
      <dgm:prSet presAssocID="{DFBBF52F-98AD-704D-A084-0774304C2FA2}" presName="sibTrans" presStyleCnt="0"/>
      <dgm:spPr/>
    </dgm:pt>
    <dgm:pt modelId="{FF68F17C-2BD2-42E7-ACDA-981D42B2EC22}" type="pres">
      <dgm:prSet presAssocID="{94302FD2-876D-FC47-9A77-E0B1164E3077}" presName="node" presStyleLbl="node1" presStyleIdx="2" presStyleCnt="4">
        <dgm:presLayoutVars>
          <dgm:bulletEnabled val="1"/>
        </dgm:presLayoutVars>
      </dgm:prSet>
      <dgm:spPr/>
    </dgm:pt>
    <dgm:pt modelId="{6089BF34-ED91-4423-9361-F5B6C510D06D}" type="pres">
      <dgm:prSet presAssocID="{571273F8-5564-A74F-8F8C-CA75309DB270}" presName="sibTrans" presStyleCnt="0"/>
      <dgm:spPr/>
    </dgm:pt>
    <dgm:pt modelId="{6B57B45F-A08E-4D28-BDE2-A1AECF757550}" type="pres">
      <dgm:prSet presAssocID="{34E84A4A-8D57-4348-BF23-4A90676A12D4}" presName="node" presStyleLbl="node1" presStyleIdx="3" presStyleCnt="4">
        <dgm:presLayoutVars>
          <dgm:bulletEnabled val="1"/>
        </dgm:presLayoutVars>
      </dgm:prSet>
      <dgm:spPr/>
    </dgm:pt>
  </dgm:ptLst>
  <dgm:cxnLst>
    <dgm:cxn modelId="{2F5A8730-F6AA-5847-820D-43626AE9E042}" srcId="{ACD42CC5-35AA-3540-8A98-7B3AFD4DE18A}" destId="{C8F0D041-5792-DC4A-A814-2D20AA73C974}" srcOrd="1" destOrd="0" parTransId="{583C3293-CEC5-DF47-9845-51B4B1E8D623}" sibTransId="{DFBBF52F-98AD-704D-A084-0774304C2FA2}"/>
    <dgm:cxn modelId="{66D1D64D-B62E-0E4B-8712-274DF4465F50}" srcId="{ACD42CC5-35AA-3540-8A98-7B3AFD4DE18A}" destId="{94302FD2-876D-FC47-9A77-E0B1164E3077}" srcOrd="2" destOrd="0" parTransId="{D6EF7518-1E2C-024C-9252-29DFFB642716}" sibTransId="{571273F8-5564-A74F-8F8C-CA75309DB270}"/>
    <dgm:cxn modelId="{FAF2CC53-21A5-4081-8E63-3C9AD892C2F8}" type="presOf" srcId="{C8F0D041-5792-DC4A-A814-2D20AA73C974}" destId="{656ABF89-F66C-40EB-A066-21CF9D186390}" srcOrd="0" destOrd="0" presId="urn:microsoft.com/office/officeart/2005/8/layout/hList6"/>
    <dgm:cxn modelId="{31754D82-1B18-442D-8FB3-1EE2F76754B6}" type="presOf" srcId="{3F53B831-ADFE-584B-B9FF-B645AD87C58F}" destId="{72BB09C4-A1DB-4DD1-B68B-AF642E23C6CB}" srcOrd="0" destOrd="0" presId="urn:microsoft.com/office/officeart/2005/8/layout/hList6"/>
    <dgm:cxn modelId="{CD71C1B7-622B-4442-8B84-FFD71FB96515}" type="presOf" srcId="{94302FD2-876D-FC47-9A77-E0B1164E3077}" destId="{FF68F17C-2BD2-42E7-ACDA-981D42B2EC22}" srcOrd="0" destOrd="0" presId="urn:microsoft.com/office/officeart/2005/8/layout/hList6"/>
    <dgm:cxn modelId="{6AD620C1-0DA0-48D0-AED6-DA849FEE5B11}" type="presOf" srcId="{ACD42CC5-35AA-3540-8A98-7B3AFD4DE18A}" destId="{A1C975A7-568C-442A-B14F-50FE65295D69}" srcOrd="0" destOrd="0" presId="urn:microsoft.com/office/officeart/2005/8/layout/hList6"/>
    <dgm:cxn modelId="{CA5CDADD-10C3-1E46-8BC0-247063B192E1}" srcId="{ACD42CC5-35AA-3540-8A98-7B3AFD4DE18A}" destId="{34E84A4A-8D57-4348-BF23-4A90676A12D4}" srcOrd="3" destOrd="0" parTransId="{8F834CA8-7BC2-BB4D-881F-A92EAD828F21}" sibTransId="{94BAB083-DD0F-8640-B4DB-498B03694E7B}"/>
    <dgm:cxn modelId="{44D698E1-D313-7C4C-A1C5-B58CEFBFF9C5}" srcId="{ACD42CC5-35AA-3540-8A98-7B3AFD4DE18A}" destId="{3F53B831-ADFE-584B-B9FF-B645AD87C58F}" srcOrd="0" destOrd="0" parTransId="{5516D29C-13B1-0A4D-AB17-030409D72C3B}" sibTransId="{AF585789-0925-6942-918F-035146E014B7}"/>
    <dgm:cxn modelId="{5E86B7E6-F38E-4D6A-8C53-7191DFB9CABF}" type="presOf" srcId="{34E84A4A-8D57-4348-BF23-4A90676A12D4}" destId="{6B57B45F-A08E-4D28-BDE2-A1AECF757550}" srcOrd="0" destOrd="0" presId="urn:microsoft.com/office/officeart/2005/8/layout/hList6"/>
    <dgm:cxn modelId="{E5F85795-0B82-4C8B-99C3-FC73AF166506}" type="presParOf" srcId="{A1C975A7-568C-442A-B14F-50FE65295D69}" destId="{72BB09C4-A1DB-4DD1-B68B-AF642E23C6CB}" srcOrd="0" destOrd="0" presId="urn:microsoft.com/office/officeart/2005/8/layout/hList6"/>
    <dgm:cxn modelId="{5FFB9F6E-AF87-454F-BE13-0C4345F3B6CC}" type="presParOf" srcId="{A1C975A7-568C-442A-B14F-50FE65295D69}" destId="{FDE59142-E7BA-4D06-86F1-DC72BE467432}" srcOrd="1" destOrd="0" presId="urn:microsoft.com/office/officeart/2005/8/layout/hList6"/>
    <dgm:cxn modelId="{42CDB00F-BE7A-4FC2-B317-21D5F6A2F425}" type="presParOf" srcId="{A1C975A7-568C-442A-B14F-50FE65295D69}" destId="{656ABF89-F66C-40EB-A066-21CF9D186390}" srcOrd="2" destOrd="0" presId="urn:microsoft.com/office/officeart/2005/8/layout/hList6"/>
    <dgm:cxn modelId="{DAEA20B8-C2B3-40D7-9A6F-6BB33A712FEF}" type="presParOf" srcId="{A1C975A7-568C-442A-B14F-50FE65295D69}" destId="{E5C1C851-90DA-402B-9F14-348FF2BF28CE}" srcOrd="3" destOrd="0" presId="urn:microsoft.com/office/officeart/2005/8/layout/hList6"/>
    <dgm:cxn modelId="{CA6E589D-6445-420B-B70B-D45F4F1009F3}" type="presParOf" srcId="{A1C975A7-568C-442A-B14F-50FE65295D69}" destId="{FF68F17C-2BD2-42E7-ACDA-981D42B2EC22}" srcOrd="4" destOrd="0" presId="urn:microsoft.com/office/officeart/2005/8/layout/hList6"/>
    <dgm:cxn modelId="{F0647F23-7805-4FE1-85F2-E4E37FAB38E7}" type="presParOf" srcId="{A1C975A7-568C-442A-B14F-50FE65295D69}" destId="{6089BF34-ED91-4423-9361-F5B6C510D06D}" srcOrd="5" destOrd="0" presId="urn:microsoft.com/office/officeart/2005/8/layout/hList6"/>
    <dgm:cxn modelId="{2F2E3252-BCF6-42A6-9ED6-1DF4C5E72C35}" type="presParOf" srcId="{A1C975A7-568C-442A-B14F-50FE65295D69}" destId="{6B57B45F-A08E-4D28-BDE2-A1AECF757550}"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271342-1041-4525-8E33-C180118E8DE2}"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68846A29-C4A0-40C5-8594-B7FA5888E319}">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a:t>Data </a:t>
          </a:r>
          <a:endParaRPr lang="en-AU" sz="2000" dirty="0"/>
        </a:p>
      </dgm:t>
    </dgm:pt>
    <dgm:pt modelId="{5B2F55EC-9AEB-40C7-8053-D506B3FDA2EE}" type="parTrans" cxnId="{AC1AFD0A-664B-43FE-9CFF-BED0239BE615}">
      <dgm:prSet/>
      <dgm:spPr/>
      <dgm:t>
        <a:bodyPr/>
        <a:lstStyle/>
        <a:p>
          <a:pPr>
            <a:lnSpc>
              <a:spcPct val="114000"/>
            </a:lnSpc>
            <a:spcBef>
              <a:spcPts val="600"/>
            </a:spcBef>
            <a:spcAft>
              <a:spcPts val="600"/>
            </a:spcAft>
          </a:pPr>
          <a:endParaRPr lang="en-AU" sz="2000"/>
        </a:p>
      </dgm:t>
    </dgm:pt>
    <dgm:pt modelId="{62799213-61ED-4D63-8935-6E65BA4B17D9}" type="sibTrans" cxnId="{AC1AFD0A-664B-43FE-9CFF-BED0239BE615}">
      <dgm:prSet/>
      <dgm:spPr/>
      <dgm:t>
        <a:bodyPr/>
        <a:lstStyle/>
        <a:p>
          <a:pPr>
            <a:lnSpc>
              <a:spcPct val="114000"/>
            </a:lnSpc>
            <a:spcBef>
              <a:spcPts val="600"/>
            </a:spcBef>
            <a:spcAft>
              <a:spcPts val="600"/>
            </a:spcAft>
          </a:pPr>
          <a:endParaRPr lang="en-AU" sz="2000"/>
        </a:p>
      </dgm:t>
    </dgm:pt>
    <dgm:pt modelId="{07ED9118-ABD0-498D-A711-CA266E491111}">
      <dgm:prSet custT="1"/>
      <dgm:spPr>
        <a:solidFill>
          <a:srgbClr val="3CBE99"/>
        </a:solidFill>
      </dgm:spPr>
      <dgm:t>
        <a:bodyPr/>
        <a:lstStyle/>
        <a:p>
          <a:pPr>
            <a:lnSpc>
              <a:spcPct val="114000"/>
            </a:lnSpc>
            <a:spcBef>
              <a:spcPts val="600"/>
            </a:spcBef>
            <a:spcAft>
              <a:spcPts val="600"/>
            </a:spcAft>
          </a:pPr>
          <a:r>
            <a:rPr lang="en-AU" sz="2000"/>
            <a:t>Assessment</a:t>
          </a:r>
          <a:endParaRPr lang="en-AU" sz="2000" dirty="0"/>
        </a:p>
      </dgm:t>
    </dgm:pt>
    <dgm:pt modelId="{BA7F46D6-14C5-4C70-92EA-FA562E37247B}" type="parTrans" cxnId="{900D9009-D003-4581-9A32-29E3CA81FC05}">
      <dgm:prSet/>
      <dgm:spPr/>
      <dgm:t>
        <a:bodyPr/>
        <a:lstStyle/>
        <a:p>
          <a:pPr>
            <a:lnSpc>
              <a:spcPct val="114000"/>
            </a:lnSpc>
            <a:spcBef>
              <a:spcPts val="600"/>
            </a:spcBef>
            <a:spcAft>
              <a:spcPts val="600"/>
            </a:spcAft>
          </a:pPr>
          <a:endParaRPr lang="en-AU" sz="2000"/>
        </a:p>
      </dgm:t>
    </dgm:pt>
    <dgm:pt modelId="{A234163C-D9E0-4537-933E-D1E82E6F489B}" type="sibTrans" cxnId="{900D9009-D003-4581-9A32-29E3CA81FC05}">
      <dgm:prSet/>
      <dgm:spPr/>
      <dgm:t>
        <a:bodyPr/>
        <a:lstStyle/>
        <a:p>
          <a:pPr>
            <a:lnSpc>
              <a:spcPct val="114000"/>
            </a:lnSpc>
            <a:spcBef>
              <a:spcPts val="600"/>
            </a:spcBef>
            <a:spcAft>
              <a:spcPts val="600"/>
            </a:spcAft>
          </a:pPr>
          <a:endParaRPr lang="en-AU" sz="2000"/>
        </a:p>
      </dgm:t>
    </dgm:pt>
    <dgm:pt modelId="{D89C61E7-07E1-46DC-9DC2-4DC94B551794}">
      <dgm:prSet custT="1"/>
      <dgm:spPr/>
      <dgm:t>
        <a:bodyPr/>
        <a:lstStyle/>
        <a:p>
          <a:pPr>
            <a:lnSpc>
              <a:spcPct val="114000"/>
            </a:lnSpc>
            <a:spcBef>
              <a:spcPts val="600"/>
            </a:spcBef>
            <a:spcAft>
              <a:spcPts val="600"/>
            </a:spcAft>
          </a:pPr>
          <a:r>
            <a:rPr lang="en-AU" sz="2000"/>
            <a:t>Plan </a:t>
          </a:r>
          <a:endParaRPr lang="en-AU" sz="2000" dirty="0"/>
        </a:p>
      </dgm:t>
    </dgm:pt>
    <dgm:pt modelId="{90F58993-A456-49F6-B6EA-93A644406EED}" type="parTrans" cxnId="{B4F7E26F-EA22-4DDC-A293-737052FC60A9}">
      <dgm:prSet/>
      <dgm:spPr/>
      <dgm:t>
        <a:bodyPr/>
        <a:lstStyle/>
        <a:p>
          <a:pPr>
            <a:lnSpc>
              <a:spcPct val="114000"/>
            </a:lnSpc>
            <a:spcBef>
              <a:spcPts val="600"/>
            </a:spcBef>
            <a:spcAft>
              <a:spcPts val="600"/>
            </a:spcAft>
          </a:pPr>
          <a:endParaRPr lang="en-AU" sz="2000"/>
        </a:p>
      </dgm:t>
    </dgm:pt>
    <dgm:pt modelId="{3CB99349-A3C8-4FCF-A416-4A58BF6B6D3D}" type="sibTrans" cxnId="{B4F7E26F-EA22-4DDC-A293-737052FC60A9}">
      <dgm:prSet/>
      <dgm:spPr/>
      <dgm:t>
        <a:bodyPr/>
        <a:lstStyle/>
        <a:p>
          <a:pPr>
            <a:lnSpc>
              <a:spcPct val="114000"/>
            </a:lnSpc>
            <a:spcBef>
              <a:spcPts val="600"/>
            </a:spcBef>
            <a:spcAft>
              <a:spcPts val="600"/>
            </a:spcAft>
          </a:pPr>
          <a:endParaRPr lang="en-AU" sz="2000"/>
        </a:p>
      </dgm:t>
    </dgm:pt>
    <dgm:pt modelId="{1C0E345B-F089-4187-BC26-F770F889C3D2}" type="pres">
      <dgm:prSet presAssocID="{02271342-1041-4525-8E33-C180118E8DE2}" presName="Name0" presStyleCnt="0">
        <dgm:presLayoutVars>
          <dgm:dir/>
          <dgm:resizeHandles val="exact"/>
        </dgm:presLayoutVars>
      </dgm:prSet>
      <dgm:spPr/>
    </dgm:pt>
    <dgm:pt modelId="{25EEAFE4-0C12-4D9A-BCFF-7F162FB67EFD}" type="pres">
      <dgm:prSet presAssocID="{68846A29-C4A0-40C5-8594-B7FA5888E319}" presName="node" presStyleLbl="node1" presStyleIdx="0" presStyleCnt="3">
        <dgm:presLayoutVars>
          <dgm:bulletEnabled val="1"/>
        </dgm:presLayoutVars>
      </dgm:prSet>
      <dgm:spPr/>
    </dgm:pt>
    <dgm:pt modelId="{EC3231B9-4A6D-488A-AA8F-59C6553ACA29}" type="pres">
      <dgm:prSet presAssocID="{62799213-61ED-4D63-8935-6E65BA4B17D9}" presName="sibTrans" presStyleCnt="0"/>
      <dgm:spPr/>
    </dgm:pt>
    <dgm:pt modelId="{3A98C611-88C2-4527-9E4C-AFC6D7E9BE89}" type="pres">
      <dgm:prSet presAssocID="{07ED9118-ABD0-498D-A711-CA266E491111}" presName="node" presStyleLbl="node1" presStyleIdx="1" presStyleCnt="3">
        <dgm:presLayoutVars>
          <dgm:bulletEnabled val="1"/>
        </dgm:presLayoutVars>
      </dgm:prSet>
      <dgm:spPr/>
    </dgm:pt>
    <dgm:pt modelId="{2BC65A09-C4A2-400F-B370-06C9BE4428A6}" type="pres">
      <dgm:prSet presAssocID="{A234163C-D9E0-4537-933E-D1E82E6F489B}" presName="sibTrans" presStyleCnt="0"/>
      <dgm:spPr/>
    </dgm:pt>
    <dgm:pt modelId="{F0C880FF-5E34-4DAE-B3F6-4DDB79363857}" type="pres">
      <dgm:prSet presAssocID="{D89C61E7-07E1-46DC-9DC2-4DC94B551794}" presName="node" presStyleLbl="node1" presStyleIdx="2" presStyleCnt="3">
        <dgm:presLayoutVars>
          <dgm:bulletEnabled val="1"/>
        </dgm:presLayoutVars>
      </dgm:prSet>
      <dgm:spPr/>
    </dgm:pt>
  </dgm:ptLst>
  <dgm:cxnLst>
    <dgm:cxn modelId="{900D9009-D003-4581-9A32-29E3CA81FC05}" srcId="{02271342-1041-4525-8E33-C180118E8DE2}" destId="{07ED9118-ABD0-498D-A711-CA266E491111}" srcOrd="1" destOrd="0" parTransId="{BA7F46D6-14C5-4C70-92EA-FA562E37247B}" sibTransId="{A234163C-D9E0-4537-933E-D1E82E6F489B}"/>
    <dgm:cxn modelId="{AC1AFD0A-664B-43FE-9CFF-BED0239BE615}" srcId="{02271342-1041-4525-8E33-C180118E8DE2}" destId="{68846A29-C4A0-40C5-8594-B7FA5888E319}" srcOrd="0" destOrd="0" parTransId="{5B2F55EC-9AEB-40C7-8053-D506B3FDA2EE}" sibTransId="{62799213-61ED-4D63-8935-6E65BA4B17D9}"/>
    <dgm:cxn modelId="{25754215-6641-4361-99BC-88EAA96F7B41}" type="presOf" srcId="{D89C61E7-07E1-46DC-9DC2-4DC94B551794}" destId="{F0C880FF-5E34-4DAE-B3F6-4DDB79363857}" srcOrd="0" destOrd="0" presId="urn:microsoft.com/office/officeart/2005/8/layout/hList6"/>
    <dgm:cxn modelId="{2A22321C-1B9A-4565-9D2D-72DE464338BF}" type="presOf" srcId="{68846A29-C4A0-40C5-8594-B7FA5888E319}" destId="{25EEAFE4-0C12-4D9A-BCFF-7F162FB67EFD}" srcOrd="0" destOrd="0" presId="urn:microsoft.com/office/officeart/2005/8/layout/hList6"/>
    <dgm:cxn modelId="{B4F7E26F-EA22-4DDC-A293-737052FC60A9}" srcId="{02271342-1041-4525-8E33-C180118E8DE2}" destId="{D89C61E7-07E1-46DC-9DC2-4DC94B551794}" srcOrd="2" destOrd="0" parTransId="{90F58993-A456-49F6-B6EA-93A644406EED}" sibTransId="{3CB99349-A3C8-4FCF-A416-4A58BF6B6D3D}"/>
    <dgm:cxn modelId="{B835E351-B30B-4BD0-ACA0-FB106DA51302}" type="presOf" srcId="{07ED9118-ABD0-498D-A711-CA266E491111}" destId="{3A98C611-88C2-4527-9E4C-AFC6D7E9BE89}" srcOrd="0" destOrd="0" presId="urn:microsoft.com/office/officeart/2005/8/layout/hList6"/>
    <dgm:cxn modelId="{FCE70AC6-EF60-45F8-AFF4-E2F73E9E4488}" type="presOf" srcId="{02271342-1041-4525-8E33-C180118E8DE2}" destId="{1C0E345B-F089-4187-BC26-F770F889C3D2}" srcOrd="0" destOrd="0" presId="urn:microsoft.com/office/officeart/2005/8/layout/hList6"/>
    <dgm:cxn modelId="{085B34A3-2CA2-45D1-A97A-89AE65239DAF}" type="presParOf" srcId="{1C0E345B-F089-4187-BC26-F770F889C3D2}" destId="{25EEAFE4-0C12-4D9A-BCFF-7F162FB67EFD}" srcOrd="0" destOrd="0" presId="urn:microsoft.com/office/officeart/2005/8/layout/hList6"/>
    <dgm:cxn modelId="{9A80EF20-410E-48FB-BCC4-EC66A86ED53E}" type="presParOf" srcId="{1C0E345B-F089-4187-BC26-F770F889C3D2}" destId="{EC3231B9-4A6D-488A-AA8F-59C6553ACA29}" srcOrd="1" destOrd="0" presId="urn:microsoft.com/office/officeart/2005/8/layout/hList6"/>
    <dgm:cxn modelId="{3CED85A3-2803-406E-B40A-2748953FCD15}" type="presParOf" srcId="{1C0E345B-F089-4187-BC26-F770F889C3D2}" destId="{3A98C611-88C2-4527-9E4C-AFC6D7E9BE89}" srcOrd="2" destOrd="0" presId="urn:microsoft.com/office/officeart/2005/8/layout/hList6"/>
    <dgm:cxn modelId="{2B196FE9-6B2B-483C-9009-E9CA298CA375}" type="presParOf" srcId="{1C0E345B-F089-4187-BC26-F770F889C3D2}" destId="{2BC65A09-C4A2-400F-B370-06C9BE4428A6}" srcOrd="3" destOrd="0" presId="urn:microsoft.com/office/officeart/2005/8/layout/hList6"/>
    <dgm:cxn modelId="{F85C17C7-3AF3-4725-83EF-AE3A23491A89}" type="presParOf" srcId="{1C0E345B-F089-4187-BC26-F770F889C3D2}" destId="{F0C880FF-5E34-4DAE-B3F6-4DDB79363857}"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D8E894-351A-4119-A298-42EFCE096B0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753F907-8AA4-4059-AD63-B6BDB7507722}">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dirty="0"/>
            <a:t>Supplementary database information </a:t>
          </a:r>
        </a:p>
      </dgm:t>
    </dgm:pt>
    <dgm:pt modelId="{8983B043-E3E0-42F7-B834-EB1AD53E3587}" type="parTrans" cxnId="{F46CB468-ADB8-4C0D-891A-77F0480EDF1E}">
      <dgm:prSet/>
      <dgm:spPr/>
      <dgm:t>
        <a:bodyPr/>
        <a:lstStyle/>
        <a:p>
          <a:pPr>
            <a:lnSpc>
              <a:spcPct val="114000"/>
            </a:lnSpc>
            <a:spcBef>
              <a:spcPts val="600"/>
            </a:spcBef>
            <a:spcAft>
              <a:spcPts val="600"/>
            </a:spcAft>
          </a:pPr>
          <a:endParaRPr lang="en-AU" sz="2000"/>
        </a:p>
      </dgm:t>
    </dgm:pt>
    <dgm:pt modelId="{51B47A93-8114-48E3-B9C3-5950DDBFBEEC}" type="sibTrans" cxnId="{F46CB468-ADB8-4C0D-891A-77F0480EDF1E}">
      <dgm:prSet/>
      <dgm:spPr/>
      <dgm:t>
        <a:bodyPr/>
        <a:lstStyle/>
        <a:p>
          <a:pPr>
            <a:lnSpc>
              <a:spcPct val="114000"/>
            </a:lnSpc>
            <a:spcBef>
              <a:spcPts val="600"/>
            </a:spcBef>
            <a:spcAft>
              <a:spcPts val="600"/>
            </a:spcAft>
          </a:pPr>
          <a:endParaRPr lang="en-AU" sz="2000"/>
        </a:p>
      </dgm:t>
    </dgm:pt>
    <dgm:pt modelId="{3A444552-C612-4927-AE59-8155AD3451AC}">
      <dgm:prSet custT="1"/>
      <dgm:spPr>
        <a:solidFill>
          <a:srgbClr val="42BDCA"/>
        </a:solidFill>
      </dgm:spPr>
      <dgm:t>
        <a:bodyPr/>
        <a:lstStyle/>
        <a:p>
          <a:pPr>
            <a:lnSpc>
              <a:spcPct val="114000"/>
            </a:lnSpc>
            <a:spcBef>
              <a:spcPts val="600"/>
            </a:spcBef>
            <a:spcAft>
              <a:spcPts val="600"/>
            </a:spcAft>
          </a:pPr>
          <a:r>
            <a:rPr lang="en-AU" sz="2000" dirty="0"/>
            <a:t>Observations </a:t>
          </a:r>
        </a:p>
      </dgm:t>
    </dgm:pt>
    <dgm:pt modelId="{CFFD96DD-EFFE-459C-AE81-BC84030C7EDF}" type="parTrans" cxnId="{93273DCC-7BE2-4948-B991-80C6719A3D16}">
      <dgm:prSet/>
      <dgm:spPr/>
      <dgm:t>
        <a:bodyPr/>
        <a:lstStyle/>
        <a:p>
          <a:pPr>
            <a:lnSpc>
              <a:spcPct val="114000"/>
            </a:lnSpc>
            <a:spcBef>
              <a:spcPts val="600"/>
            </a:spcBef>
            <a:spcAft>
              <a:spcPts val="600"/>
            </a:spcAft>
          </a:pPr>
          <a:endParaRPr lang="en-AU" sz="2000"/>
        </a:p>
      </dgm:t>
    </dgm:pt>
    <dgm:pt modelId="{61920484-D33D-4846-A373-8FF4AA725B35}" type="sibTrans" cxnId="{93273DCC-7BE2-4948-B991-80C6719A3D16}">
      <dgm:prSet/>
      <dgm:spPr/>
      <dgm:t>
        <a:bodyPr/>
        <a:lstStyle/>
        <a:p>
          <a:pPr>
            <a:lnSpc>
              <a:spcPct val="114000"/>
            </a:lnSpc>
            <a:spcBef>
              <a:spcPts val="600"/>
            </a:spcBef>
            <a:spcAft>
              <a:spcPts val="600"/>
            </a:spcAft>
          </a:pPr>
          <a:endParaRPr lang="en-AU" sz="2000"/>
        </a:p>
      </dgm:t>
    </dgm:pt>
    <dgm:pt modelId="{73C003F6-1B2E-40E8-A6B0-37AA9B6491B1}">
      <dgm:prSet custT="1"/>
      <dgm:spPr>
        <a:solidFill>
          <a:srgbClr val="3CBE99"/>
        </a:solidFill>
      </dgm:spPr>
      <dgm:t>
        <a:bodyPr/>
        <a:lstStyle/>
        <a:p>
          <a:pPr>
            <a:lnSpc>
              <a:spcPct val="114000"/>
            </a:lnSpc>
            <a:spcBef>
              <a:spcPts val="600"/>
            </a:spcBef>
            <a:spcAft>
              <a:spcPts val="600"/>
            </a:spcAft>
          </a:pPr>
          <a:r>
            <a:rPr lang="en-AU" sz="2000" dirty="0"/>
            <a:t>Activities </a:t>
          </a:r>
        </a:p>
      </dgm:t>
    </dgm:pt>
    <dgm:pt modelId="{E3A0D118-CFF2-4EF6-BDA1-C33AD657B4F8}" type="parTrans" cxnId="{8F490511-0880-4DF3-AEFB-9A1F24AF3A52}">
      <dgm:prSet/>
      <dgm:spPr/>
      <dgm:t>
        <a:bodyPr/>
        <a:lstStyle/>
        <a:p>
          <a:pPr>
            <a:lnSpc>
              <a:spcPct val="114000"/>
            </a:lnSpc>
            <a:spcBef>
              <a:spcPts val="600"/>
            </a:spcBef>
            <a:spcAft>
              <a:spcPts val="600"/>
            </a:spcAft>
          </a:pPr>
          <a:endParaRPr lang="en-AU" sz="2000"/>
        </a:p>
      </dgm:t>
    </dgm:pt>
    <dgm:pt modelId="{D360FD8C-8AE8-416F-95C0-50F74908679B}" type="sibTrans" cxnId="{8F490511-0880-4DF3-AEFB-9A1F24AF3A52}">
      <dgm:prSet/>
      <dgm:spPr/>
      <dgm:t>
        <a:bodyPr/>
        <a:lstStyle/>
        <a:p>
          <a:pPr>
            <a:lnSpc>
              <a:spcPct val="114000"/>
            </a:lnSpc>
            <a:spcBef>
              <a:spcPts val="600"/>
            </a:spcBef>
            <a:spcAft>
              <a:spcPts val="600"/>
            </a:spcAft>
          </a:pPr>
          <a:endParaRPr lang="en-AU" sz="2000"/>
        </a:p>
      </dgm:t>
    </dgm:pt>
    <dgm:pt modelId="{A1CA5F9A-4E97-474D-85CC-DBE8087954BE}">
      <dgm:prSet custT="1"/>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a:t>Impressions </a:t>
          </a:r>
          <a:endParaRPr lang="en-AU" sz="2000" dirty="0"/>
        </a:p>
      </dgm:t>
    </dgm:pt>
    <dgm:pt modelId="{41969D3D-1A10-4844-BB0A-202351247F58}" type="parTrans" cxnId="{4093B2F4-FA4A-4897-B3BD-212843925EC3}">
      <dgm:prSet/>
      <dgm:spPr/>
      <dgm:t>
        <a:bodyPr/>
        <a:lstStyle/>
        <a:p>
          <a:pPr>
            <a:lnSpc>
              <a:spcPct val="114000"/>
            </a:lnSpc>
            <a:spcBef>
              <a:spcPts val="600"/>
            </a:spcBef>
            <a:spcAft>
              <a:spcPts val="600"/>
            </a:spcAft>
          </a:pPr>
          <a:endParaRPr lang="en-AU" sz="2000"/>
        </a:p>
      </dgm:t>
    </dgm:pt>
    <dgm:pt modelId="{57D233F9-C3EE-4766-9176-D63A38CB57BB}" type="sibTrans" cxnId="{4093B2F4-FA4A-4897-B3BD-212843925EC3}">
      <dgm:prSet/>
      <dgm:spPr/>
      <dgm:t>
        <a:bodyPr/>
        <a:lstStyle/>
        <a:p>
          <a:pPr>
            <a:lnSpc>
              <a:spcPct val="114000"/>
            </a:lnSpc>
            <a:spcBef>
              <a:spcPts val="600"/>
            </a:spcBef>
            <a:spcAft>
              <a:spcPts val="600"/>
            </a:spcAft>
          </a:pPr>
          <a:endParaRPr lang="en-AU" sz="2000"/>
        </a:p>
      </dgm:t>
    </dgm:pt>
    <dgm:pt modelId="{D4947FB3-BA1A-4463-B269-3AA5DADA0C80}">
      <dgm:prSet custT="1"/>
      <dgm:spPr/>
      <dgm:t>
        <a:bodyPr/>
        <a:lstStyle/>
        <a:p>
          <a:pPr>
            <a:lnSpc>
              <a:spcPct val="114000"/>
            </a:lnSpc>
            <a:spcBef>
              <a:spcPts val="600"/>
            </a:spcBef>
            <a:spcAft>
              <a:spcPts val="600"/>
            </a:spcAft>
          </a:pPr>
          <a:r>
            <a:rPr lang="en-AU" sz="2000"/>
            <a:t>Goals </a:t>
          </a:r>
          <a:endParaRPr lang="en-AU" sz="2000" dirty="0"/>
        </a:p>
      </dgm:t>
    </dgm:pt>
    <dgm:pt modelId="{9ED76369-BF2E-4EA6-BD6B-3F3B04B02194}" type="parTrans" cxnId="{814190A2-706E-4553-AAA6-02D78A0C2F51}">
      <dgm:prSet/>
      <dgm:spPr/>
      <dgm:t>
        <a:bodyPr/>
        <a:lstStyle/>
        <a:p>
          <a:pPr>
            <a:lnSpc>
              <a:spcPct val="114000"/>
            </a:lnSpc>
            <a:spcBef>
              <a:spcPts val="600"/>
            </a:spcBef>
            <a:spcAft>
              <a:spcPts val="600"/>
            </a:spcAft>
          </a:pPr>
          <a:endParaRPr lang="en-AU" sz="2000"/>
        </a:p>
      </dgm:t>
    </dgm:pt>
    <dgm:pt modelId="{B1D4654A-903C-48C7-9A52-7512C0B461A2}" type="sibTrans" cxnId="{814190A2-706E-4553-AAA6-02D78A0C2F51}">
      <dgm:prSet/>
      <dgm:spPr/>
      <dgm:t>
        <a:bodyPr/>
        <a:lstStyle/>
        <a:p>
          <a:pPr>
            <a:lnSpc>
              <a:spcPct val="114000"/>
            </a:lnSpc>
            <a:spcBef>
              <a:spcPts val="600"/>
            </a:spcBef>
            <a:spcAft>
              <a:spcPts val="600"/>
            </a:spcAft>
          </a:pPr>
          <a:endParaRPr lang="en-AU" sz="2000"/>
        </a:p>
      </dgm:t>
    </dgm:pt>
    <dgm:pt modelId="{C97E62EC-2088-476C-8F27-F69048E9FC4E}">
      <dgm:prSet custT="1"/>
      <dgm:spPr/>
      <dgm:t>
        <a:bodyPr/>
        <a:lstStyle/>
        <a:p>
          <a:pPr>
            <a:lnSpc>
              <a:spcPct val="114000"/>
            </a:lnSpc>
            <a:spcBef>
              <a:spcPts val="600"/>
            </a:spcBef>
            <a:spcAft>
              <a:spcPts val="600"/>
            </a:spcAft>
          </a:pPr>
          <a:r>
            <a:rPr lang="en-AU" sz="2000"/>
            <a:t>Plans </a:t>
          </a:r>
          <a:endParaRPr lang="en-AU" sz="2000" dirty="0"/>
        </a:p>
      </dgm:t>
    </dgm:pt>
    <dgm:pt modelId="{B7BCE785-9C79-4948-85AC-FDBA71B8D8D5}" type="parTrans" cxnId="{36F7DD2E-EBBC-42CC-859D-5F2931D8666D}">
      <dgm:prSet/>
      <dgm:spPr/>
      <dgm:t>
        <a:bodyPr/>
        <a:lstStyle/>
        <a:p>
          <a:pPr>
            <a:lnSpc>
              <a:spcPct val="114000"/>
            </a:lnSpc>
            <a:spcBef>
              <a:spcPts val="600"/>
            </a:spcBef>
            <a:spcAft>
              <a:spcPts val="600"/>
            </a:spcAft>
          </a:pPr>
          <a:endParaRPr lang="en-AU" sz="2000"/>
        </a:p>
      </dgm:t>
    </dgm:pt>
    <dgm:pt modelId="{449C12A9-089A-40B6-857B-7536742666AC}" type="sibTrans" cxnId="{36F7DD2E-EBBC-42CC-859D-5F2931D8666D}">
      <dgm:prSet/>
      <dgm:spPr/>
      <dgm:t>
        <a:bodyPr/>
        <a:lstStyle/>
        <a:p>
          <a:pPr>
            <a:lnSpc>
              <a:spcPct val="114000"/>
            </a:lnSpc>
            <a:spcBef>
              <a:spcPts val="600"/>
            </a:spcBef>
            <a:spcAft>
              <a:spcPts val="600"/>
            </a:spcAft>
          </a:pPr>
          <a:endParaRPr lang="en-AU" sz="2000"/>
        </a:p>
      </dgm:t>
    </dgm:pt>
    <dgm:pt modelId="{03596664-1C25-4534-B67B-0D45DF688E47}" type="pres">
      <dgm:prSet presAssocID="{47D8E894-351A-4119-A298-42EFCE096B01}" presName="diagram" presStyleCnt="0">
        <dgm:presLayoutVars>
          <dgm:dir/>
          <dgm:resizeHandles val="exact"/>
        </dgm:presLayoutVars>
      </dgm:prSet>
      <dgm:spPr/>
    </dgm:pt>
    <dgm:pt modelId="{11F1A754-8706-4B47-B591-9BB7960E5D64}" type="pres">
      <dgm:prSet presAssocID="{E753F907-8AA4-4059-AD63-B6BDB7507722}" presName="node" presStyleLbl="node1" presStyleIdx="0" presStyleCnt="6" custScaleX="150104">
        <dgm:presLayoutVars>
          <dgm:bulletEnabled val="1"/>
        </dgm:presLayoutVars>
      </dgm:prSet>
      <dgm:spPr>
        <a:prstGeom prst="round1Rect">
          <a:avLst/>
        </a:prstGeom>
      </dgm:spPr>
    </dgm:pt>
    <dgm:pt modelId="{097A1F2A-073A-4A1D-A978-FCFFD041BA83}" type="pres">
      <dgm:prSet presAssocID="{51B47A93-8114-48E3-B9C3-5950DDBFBEEC}" presName="sibTrans" presStyleCnt="0"/>
      <dgm:spPr/>
    </dgm:pt>
    <dgm:pt modelId="{5D2F5C89-19F1-4C30-80A2-C9B476F30766}" type="pres">
      <dgm:prSet presAssocID="{3A444552-C612-4927-AE59-8155AD3451AC}" presName="node" presStyleLbl="node1" presStyleIdx="1" presStyleCnt="6" custScaleX="150104">
        <dgm:presLayoutVars>
          <dgm:bulletEnabled val="1"/>
        </dgm:presLayoutVars>
      </dgm:prSet>
      <dgm:spPr>
        <a:prstGeom prst="round1Rect">
          <a:avLst/>
        </a:prstGeom>
      </dgm:spPr>
    </dgm:pt>
    <dgm:pt modelId="{2B9D010F-E43A-4BE4-88F0-73A466115629}" type="pres">
      <dgm:prSet presAssocID="{61920484-D33D-4846-A373-8FF4AA725B35}" presName="sibTrans" presStyleCnt="0"/>
      <dgm:spPr/>
    </dgm:pt>
    <dgm:pt modelId="{0DCA3599-E1FC-4E16-AE9B-4224205C7C74}" type="pres">
      <dgm:prSet presAssocID="{73C003F6-1B2E-40E8-A6B0-37AA9B6491B1}" presName="node" presStyleLbl="node1" presStyleIdx="2" presStyleCnt="6" custScaleX="150104">
        <dgm:presLayoutVars>
          <dgm:bulletEnabled val="1"/>
        </dgm:presLayoutVars>
      </dgm:prSet>
      <dgm:spPr>
        <a:prstGeom prst="round1Rect">
          <a:avLst/>
        </a:prstGeom>
      </dgm:spPr>
    </dgm:pt>
    <dgm:pt modelId="{6C5109C8-1850-4F11-9326-C4CB2A804DB7}" type="pres">
      <dgm:prSet presAssocID="{D360FD8C-8AE8-416F-95C0-50F74908679B}" presName="sibTrans" presStyleCnt="0"/>
      <dgm:spPr/>
    </dgm:pt>
    <dgm:pt modelId="{6C499F77-D9CE-4AFE-8D4E-296FC41E0473}" type="pres">
      <dgm:prSet presAssocID="{A1CA5F9A-4E97-474D-85CC-DBE8087954BE}" presName="node" presStyleLbl="node1" presStyleIdx="3" presStyleCnt="6" custScaleX="150104">
        <dgm:presLayoutVars>
          <dgm:bulletEnabled val="1"/>
        </dgm:presLayoutVars>
      </dgm:prSet>
      <dgm:spPr>
        <a:prstGeom prst="round1Rect">
          <a:avLst/>
        </a:prstGeom>
      </dgm:spPr>
    </dgm:pt>
    <dgm:pt modelId="{DA4A41E1-6372-41E0-8F20-8E97CFD8289D}" type="pres">
      <dgm:prSet presAssocID="{57D233F9-C3EE-4766-9176-D63A38CB57BB}" presName="sibTrans" presStyleCnt="0"/>
      <dgm:spPr/>
    </dgm:pt>
    <dgm:pt modelId="{A87385E7-5718-4893-9756-79F1463D13C9}" type="pres">
      <dgm:prSet presAssocID="{D4947FB3-BA1A-4463-B269-3AA5DADA0C80}" presName="node" presStyleLbl="node1" presStyleIdx="4" presStyleCnt="6" custScaleX="150104">
        <dgm:presLayoutVars>
          <dgm:bulletEnabled val="1"/>
        </dgm:presLayoutVars>
      </dgm:prSet>
      <dgm:spPr>
        <a:prstGeom prst="round1Rect">
          <a:avLst/>
        </a:prstGeom>
      </dgm:spPr>
    </dgm:pt>
    <dgm:pt modelId="{B80A3761-5BC5-463F-AE5F-11822A53B4C1}" type="pres">
      <dgm:prSet presAssocID="{B1D4654A-903C-48C7-9A52-7512C0B461A2}" presName="sibTrans" presStyleCnt="0"/>
      <dgm:spPr/>
    </dgm:pt>
    <dgm:pt modelId="{77854E4D-F820-49DC-8F8D-E01FB3B9B81B}" type="pres">
      <dgm:prSet presAssocID="{C97E62EC-2088-476C-8F27-F69048E9FC4E}" presName="node" presStyleLbl="node1" presStyleIdx="5" presStyleCnt="6" custScaleX="150104">
        <dgm:presLayoutVars>
          <dgm:bulletEnabled val="1"/>
        </dgm:presLayoutVars>
      </dgm:prSet>
      <dgm:spPr>
        <a:prstGeom prst="round1Rect">
          <a:avLst/>
        </a:prstGeom>
      </dgm:spPr>
    </dgm:pt>
  </dgm:ptLst>
  <dgm:cxnLst>
    <dgm:cxn modelId="{00D9CE02-10E4-4977-BDDD-D4D1CF875CF8}" type="presOf" srcId="{E753F907-8AA4-4059-AD63-B6BDB7507722}" destId="{11F1A754-8706-4B47-B591-9BB7960E5D64}" srcOrd="0" destOrd="0" presId="urn:microsoft.com/office/officeart/2005/8/layout/default"/>
    <dgm:cxn modelId="{8F490511-0880-4DF3-AEFB-9A1F24AF3A52}" srcId="{47D8E894-351A-4119-A298-42EFCE096B01}" destId="{73C003F6-1B2E-40E8-A6B0-37AA9B6491B1}" srcOrd="2" destOrd="0" parTransId="{E3A0D118-CFF2-4EF6-BDA1-C33AD657B4F8}" sibTransId="{D360FD8C-8AE8-416F-95C0-50F74908679B}"/>
    <dgm:cxn modelId="{3C0E051D-F23C-4262-BC8D-D02930F6A802}" type="presOf" srcId="{A1CA5F9A-4E97-474D-85CC-DBE8087954BE}" destId="{6C499F77-D9CE-4AFE-8D4E-296FC41E0473}" srcOrd="0" destOrd="0" presId="urn:microsoft.com/office/officeart/2005/8/layout/default"/>
    <dgm:cxn modelId="{7C75C82A-09E6-4A2D-AC79-5D8D0A7E1B52}" type="presOf" srcId="{C97E62EC-2088-476C-8F27-F69048E9FC4E}" destId="{77854E4D-F820-49DC-8F8D-E01FB3B9B81B}" srcOrd="0" destOrd="0" presId="urn:microsoft.com/office/officeart/2005/8/layout/default"/>
    <dgm:cxn modelId="{36F7DD2E-EBBC-42CC-859D-5F2931D8666D}" srcId="{47D8E894-351A-4119-A298-42EFCE096B01}" destId="{C97E62EC-2088-476C-8F27-F69048E9FC4E}" srcOrd="5" destOrd="0" parTransId="{B7BCE785-9C79-4948-85AC-FDBA71B8D8D5}" sibTransId="{449C12A9-089A-40B6-857B-7536742666AC}"/>
    <dgm:cxn modelId="{F46CB468-ADB8-4C0D-891A-77F0480EDF1E}" srcId="{47D8E894-351A-4119-A298-42EFCE096B01}" destId="{E753F907-8AA4-4059-AD63-B6BDB7507722}" srcOrd="0" destOrd="0" parTransId="{8983B043-E3E0-42F7-B834-EB1AD53E3587}" sibTransId="{51B47A93-8114-48E3-B9C3-5950DDBFBEEC}"/>
    <dgm:cxn modelId="{3CD1D77E-040E-40A2-AD1E-C8315299E340}" type="presOf" srcId="{3A444552-C612-4927-AE59-8155AD3451AC}" destId="{5D2F5C89-19F1-4C30-80A2-C9B476F30766}" srcOrd="0" destOrd="0" presId="urn:microsoft.com/office/officeart/2005/8/layout/default"/>
    <dgm:cxn modelId="{160C4399-C8E2-4198-BB7C-FF5702F4740E}" type="presOf" srcId="{73C003F6-1B2E-40E8-A6B0-37AA9B6491B1}" destId="{0DCA3599-E1FC-4E16-AE9B-4224205C7C74}" srcOrd="0" destOrd="0" presId="urn:microsoft.com/office/officeart/2005/8/layout/default"/>
    <dgm:cxn modelId="{814190A2-706E-4553-AAA6-02D78A0C2F51}" srcId="{47D8E894-351A-4119-A298-42EFCE096B01}" destId="{D4947FB3-BA1A-4463-B269-3AA5DADA0C80}" srcOrd="4" destOrd="0" parTransId="{9ED76369-BF2E-4EA6-BD6B-3F3B04B02194}" sibTransId="{B1D4654A-903C-48C7-9A52-7512C0B461A2}"/>
    <dgm:cxn modelId="{52A475AD-F9F5-49C1-A8FB-BF51DD5CA3E7}" type="presOf" srcId="{D4947FB3-BA1A-4463-B269-3AA5DADA0C80}" destId="{A87385E7-5718-4893-9756-79F1463D13C9}" srcOrd="0" destOrd="0" presId="urn:microsoft.com/office/officeart/2005/8/layout/default"/>
    <dgm:cxn modelId="{93273DCC-7BE2-4948-B991-80C6719A3D16}" srcId="{47D8E894-351A-4119-A298-42EFCE096B01}" destId="{3A444552-C612-4927-AE59-8155AD3451AC}" srcOrd="1" destOrd="0" parTransId="{CFFD96DD-EFFE-459C-AE81-BC84030C7EDF}" sibTransId="{61920484-D33D-4846-A373-8FF4AA725B35}"/>
    <dgm:cxn modelId="{838EC1D3-2485-485B-89EF-D0C42046049F}" type="presOf" srcId="{47D8E894-351A-4119-A298-42EFCE096B01}" destId="{03596664-1C25-4534-B67B-0D45DF688E47}" srcOrd="0" destOrd="0" presId="urn:microsoft.com/office/officeart/2005/8/layout/default"/>
    <dgm:cxn modelId="{4093B2F4-FA4A-4897-B3BD-212843925EC3}" srcId="{47D8E894-351A-4119-A298-42EFCE096B01}" destId="{A1CA5F9A-4E97-474D-85CC-DBE8087954BE}" srcOrd="3" destOrd="0" parTransId="{41969D3D-1A10-4844-BB0A-202351247F58}" sibTransId="{57D233F9-C3EE-4766-9176-D63A38CB57BB}"/>
    <dgm:cxn modelId="{4821923A-100F-4E82-B5C0-CE0B38C9893D}" type="presParOf" srcId="{03596664-1C25-4534-B67B-0D45DF688E47}" destId="{11F1A754-8706-4B47-B591-9BB7960E5D64}" srcOrd="0" destOrd="0" presId="urn:microsoft.com/office/officeart/2005/8/layout/default"/>
    <dgm:cxn modelId="{B7E63307-07AC-4E35-8A8A-92903F3CC503}" type="presParOf" srcId="{03596664-1C25-4534-B67B-0D45DF688E47}" destId="{097A1F2A-073A-4A1D-A978-FCFFD041BA83}" srcOrd="1" destOrd="0" presId="urn:microsoft.com/office/officeart/2005/8/layout/default"/>
    <dgm:cxn modelId="{31C7C0C0-0099-4529-8AFD-5C881E508AE5}" type="presParOf" srcId="{03596664-1C25-4534-B67B-0D45DF688E47}" destId="{5D2F5C89-19F1-4C30-80A2-C9B476F30766}" srcOrd="2" destOrd="0" presId="urn:microsoft.com/office/officeart/2005/8/layout/default"/>
    <dgm:cxn modelId="{A9056C04-35F3-445D-9646-6AE0261F0444}" type="presParOf" srcId="{03596664-1C25-4534-B67B-0D45DF688E47}" destId="{2B9D010F-E43A-4BE4-88F0-73A466115629}" srcOrd="3" destOrd="0" presId="urn:microsoft.com/office/officeart/2005/8/layout/default"/>
    <dgm:cxn modelId="{24FA34C4-3C17-4555-A70D-C2D4B7CAEFEF}" type="presParOf" srcId="{03596664-1C25-4534-B67B-0D45DF688E47}" destId="{0DCA3599-E1FC-4E16-AE9B-4224205C7C74}" srcOrd="4" destOrd="0" presId="urn:microsoft.com/office/officeart/2005/8/layout/default"/>
    <dgm:cxn modelId="{1F547669-19EC-4E49-AE24-8CEBEAAE8481}" type="presParOf" srcId="{03596664-1C25-4534-B67B-0D45DF688E47}" destId="{6C5109C8-1850-4F11-9326-C4CB2A804DB7}" srcOrd="5" destOrd="0" presId="urn:microsoft.com/office/officeart/2005/8/layout/default"/>
    <dgm:cxn modelId="{6C1E09AF-BCBC-416D-95C4-6E3891530BCD}" type="presParOf" srcId="{03596664-1C25-4534-B67B-0D45DF688E47}" destId="{6C499F77-D9CE-4AFE-8D4E-296FC41E0473}" srcOrd="6" destOrd="0" presId="urn:microsoft.com/office/officeart/2005/8/layout/default"/>
    <dgm:cxn modelId="{27BE16B6-F64A-4A30-B1F4-913E8D6B05ED}" type="presParOf" srcId="{03596664-1C25-4534-B67B-0D45DF688E47}" destId="{DA4A41E1-6372-41E0-8F20-8E97CFD8289D}" srcOrd="7" destOrd="0" presId="urn:microsoft.com/office/officeart/2005/8/layout/default"/>
    <dgm:cxn modelId="{6845F328-3EA7-4A38-9090-F822EFCEE5CC}" type="presParOf" srcId="{03596664-1C25-4534-B67B-0D45DF688E47}" destId="{A87385E7-5718-4893-9756-79F1463D13C9}" srcOrd="8" destOrd="0" presId="urn:microsoft.com/office/officeart/2005/8/layout/default"/>
    <dgm:cxn modelId="{D34B2815-F647-424D-9375-60C4B611A642}" type="presParOf" srcId="{03596664-1C25-4534-B67B-0D45DF688E47}" destId="{B80A3761-5BC5-463F-AE5F-11822A53B4C1}" srcOrd="9" destOrd="0" presId="urn:microsoft.com/office/officeart/2005/8/layout/default"/>
    <dgm:cxn modelId="{498D287F-4941-4775-A045-BD368E97B673}" type="presParOf" srcId="{03596664-1C25-4534-B67B-0D45DF688E47}" destId="{77854E4D-F820-49DC-8F8D-E01FB3B9B81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7FF86DA-727A-4B7C-84F8-912EE1336D6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3B4EF031-FF52-446F-8AC7-793FBF60F52E}">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Who was involved?</a:t>
          </a:r>
        </a:p>
      </dgm:t>
    </dgm:pt>
    <dgm:pt modelId="{7F66AC5C-F15C-43A5-8CFB-96B5E8E85E23}" type="sibTrans" cxnId="{16BBC8C8-2E60-4D4C-A829-6D8E8B23116F}">
      <dgm:prSet/>
      <dgm:spPr/>
      <dgm:t>
        <a:bodyPr/>
        <a:lstStyle/>
        <a:p>
          <a:endParaRPr lang="en-AU"/>
        </a:p>
      </dgm:t>
    </dgm:pt>
    <dgm:pt modelId="{5A48A433-8E46-4BFF-9B2A-99F0F5BD39CF}" type="parTrans" cxnId="{16BBC8C8-2E60-4D4C-A829-6D8E8B23116F}">
      <dgm:prSet/>
      <dgm:spPr/>
      <dgm:t>
        <a:bodyPr/>
        <a:lstStyle/>
        <a:p>
          <a:endParaRPr lang="en-AU"/>
        </a:p>
      </dgm:t>
    </dgm:pt>
    <dgm:pt modelId="{023A7AC2-0664-493E-BDC1-B776B274E011}">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What happened?</a:t>
          </a:r>
        </a:p>
      </dgm:t>
    </dgm:pt>
    <dgm:pt modelId="{684B1F64-A8A4-432D-BA1C-2F6AAF3C9AE6}" type="sibTrans" cxnId="{81BA99D0-1102-46CB-B7C4-D40E77F32675}">
      <dgm:prSet/>
      <dgm:spPr/>
      <dgm:t>
        <a:bodyPr/>
        <a:lstStyle/>
        <a:p>
          <a:endParaRPr lang="en-AU"/>
        </a:p>
      </dgm:t>
    </dgm:pt>
    <dgm:pt modelId="{BFAE6733-B6D6-4079-9220-AEB416E1ADA5}" type="parTrans" cxnId="{81BA99D0-1102-46CB-B7C4-D40E77F32675}">
      <dgm:prSet/>
      <dgm:spPr/>
      <dgm:t>
        <a:bodyPr/>
        <a:lstStyle/>
        <a:p>
          <a:endParaRPr lang="en-AU"/>
        </a:p>
      </dgm:t>
    </dgm:pt>
    <dgm:pt modelId="{99270C04-5B9F-4BBA-A336-9BE67E654FB9}">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Where did it happen?</a:t>
          </a:r>
        </a:p>
      </dgm:t>
    </dgm:pt>
    <dgm:pt modelId="{5430FBBE-D6B3-4CFA-A468-917CC927C3B1}" type="sibTrans" cxnId="{A2CD1A05-6EA5-4791-BC10-3ED64788E09C}">
      <dgm:prSet/>
      <dgm:spPr/>
      <dgm:t>
        <a:bodyPr/>
        <a:lstStyle/>
        <a:p>
          <a:endParaRPr lang="en-AU"/>
        </a:p>
      </dgm:t>
    </dgm:pt>
    <dgm:pt modelId="{49DDFF92-2B12-43E2-A26D-D1DB42FCAD48}" type="parTrans" cxnId="{A2CD1A05-6EA5-4791-BC10-3ED64788E09C}">
      <dgm:prSet/>
      <dgm:spPr/>
      <dgm:t>
        <a:bodyPr/>
        <a:lstStyle/>
        <a:p>
          <a:endParaRPr lang="en-AU"/>
        </a:p>
      </dgm:t>
    </dgm:pt>
    <dgm:pt modelId="{6D08CE4B-A626-4CEC-A578-F2D871B4AD2A}">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When did it happen?</a:t>
          </a:r>
        </a:p>
      </dgm:t>
    </dgm:pt>
    <dgm:pt modelId="{04135316-1CAD-434B-BC76-C6728C441EC7}" type="sibTrans" cxnId="{0280A3D7-DB69-469E-A166-F8CC299883CC}">
      <dgm:prSet/>
      <dgm:spPr/>
      <dgm:t>
        <a:bodyPr/>
        <a:lstStyle/>
        <a:p>
          <a:endParaRPr lang="en-AU"/>
        </a:p>
      </dgm:t>
    </dgm:pt>
    <dgm:pt modelId="{45B22382-0A9C-45A9-97A1-5A3ECDFEB63A}" type="parTrans" cxnId="{0280A3D7-DB69-469E-A166-F8CC299883CC}">
      <dgm:prSet/>
      <dgm:spPr/>
      <dgm:t>
        <a:bodyPr/>
        <a:lstStyle/>
        <a:p>
          <a:endParaRPr lang="en-AU"/>
        </a:p>
      </dgm:t>
    </dgm:pt>
    <dgm:pt modelId="{1E50D125-9956-40E8-B1B2-048CBD15DFCE}">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Why did it happen?</a:t>
          </a:r>
        </a:p>
      </dgm:t>
    </dgm:pt>
    <dgm:pt modelId="{3F4F83C5-8E8D-4AF9-91FB-5A325952FF1F}" type="sibTrans" cxnId="{926F644A-6B50-4240-A004-DC98281E0A37}">
      <dgm:prSet/>
      <dgm:spPr/>
      <dgm:t>
        <a:bodyPr/>
        <a:lstStyle/>
        <a:p>
          <a:endParaRPr lang="en-AU"/>
        </a:p>
      </dgm:t>
    </dgm:pt>
    <dgm:pt modelId="{5898A8D0-0A7A-4247-B404-F2EE391BACD2}" type="parTrans" cxnId="{926F644A-6B50-4240-A004-DC98281E0A37}">
      <dgm:prSet/>
      <dgm:spPr/>
      <dgm:t>
        <a:bodyPr/>
        <a:lstStyle/>
        <a:p>
          <a:endParaRPr lang="en-AU"/>
        </a:p>
      </dgm:t>
    </dgm:pt>
    <dgm:pt modelId="{0C7D6EAE-7400-4E1E-AB56-95ADA3B57B39}">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How did it happen?</a:t>
          </a:r>
        </a:p>
      </dgm:t>
    </dgm:pt>
    <dgm:pt modelId="{5CEB3F62-769C-4D25-8AA6-F86D0678F834}" type="sibTrans" cxnId="{22CD2F67-2EE6-43E7-AF0E-384459B768CD}">
      <dgm:prSet/>
      <dgm:spPr/>
      <dgm:t>
        <a:bodyPr/>
        <a:lstStyle/>
        <a:p>
          <a:endParaRPr lang="en-AU"/>
        </a:p>
      </dgm:t>
    </dgm:pt>
    <dgm:pt modelId="{F7DC9600-C90C-49DD-9400-2078E36685F8}" type="parTrans" cxnId="{22CD2F67-2EE6-43E7-AF0E-384459B768CD}">
      <dgm:prSet/>
      <dgm:spPr/>
      <dgm:t>
        <a:bodyPr/>
        <a:lstStyle/>
        <a:p>
          <a:endParaRPr lang="en-AU"/>
        </a:p>
      </dgm:t>
    </dgm:pt>
    <dgm:pt modelId="{A66AA611-DECA-41DB-90B1-1C9C1BC070F3}" type="pres">
      <dgm:prSet presAssocID="{E7FF86DA-727A-4B7C-84F8-912EE1336D66}" presName="diagram" presStyleCnt="0">
        <dgm:presLayoutVars>
          <dgm:dir/>
          <dgm:resizeHandles val="exact"/>
        </dgm:presLayoutVars>
      </dgm:prSet>
      <dgm:spPr/>
    </dgm:pt>
    <dgm:pt modelId="{FB28E9C9-B7CC-4D88-8F50-51D2D015956B}" type="pres">
      <dgm:prSet presAssocID="{3B4EF031-FF52-446F-8AC7-793FBF60F52E}" presName="node" presStyleLbl="node1" presStyleIdx="0" presStyleCnt="6" custScaleX="128826">
        <dgm:presLayoutVars>
          <dgm:bulletEnabled val="1"/>
        </dgm:presLayoutVars>
      </dgm:prSet>
      <dgm:spPr>
        <a:prstGeom prst="round2SameRect">
          <a:avLst/>
        </a:prstGeom>
      </dgm:spPr>
    </dgm:pt>
    <dgm:pt modelId="{8964C850-CDD1-43C5-B5FB-1F4AD7318116}" type="pres">
      <dgm:prSet presAssocID="{7F66AC5C-F15C-43A5-8CFB-96B5E8E85E23}" presName="sibTrans" presStyleCnt="0"/>
      <dgm:spPr/>
    </dgm:pt>
    <dgm:pt modelId="{A49E4FF9-5EC2-4662-B6DD-8C535662960B}" type="pres">
      <dgm:prSet presAssocID="{023A7AC2-0664-493E-BDC1-B776B274E011}" presName="node" presStyleLbl="node1" presStyleIdx="1" presStyleCnt="6" custScaleX="128826">
        <dgm:presLayoutVars>
          <dgm:bulletEnabled val="1"/>
        </dgm:presLayoutVars>
      </dgm:prSet>
      <dgm:spPr>
        <a:prstGeom prst="round2SameRect">
          <a:avLst/>
        </a:prstGeom>
      </dgm:spPr>
    </dgm:pt>
    <dgm:pt modelId="{60C758E9-CB64-4786-9C43-1B6F14856DB8}" type="pres">
      <dgm:prSet presAssocID="{684B1F64-A8A4-432D-BA1C-2F6AAF3C9AE6}" presName="sibTrans" presStyleCnt="0"/>
      <dgm:spPr/>
    </dgm:pt>
    <dgm:pt modelId="{D7034F6C-50C9-4394-BA57-912C35481278}" type="pres">
      <dgm:prSet presAssocID="{99270C04-5B9F-4BBA-A336-9BE67E654FB9}" presName="node" presStyleLbl="node1" presStyleIdx="2" presStyleCnt="6" custScaleX="128826">
        <dgm:presLayoutVars>
          <dgm:bulletEnabled val="1"/>
        </dgm:presLayoutVars>
      </dgm:prSet>
      <dgm:spPr>
        <a:prstGeom prst="round2SameRect">
          <a:avLst/>
        </a:prstGeom>
      </dgm:spPr>
    </dgm:pt>
    <dgm:pt modelId="{0D605C1A-7DF2-46A8-B890-D48E4AF1D68A}" type="pres">
      <dgm:prSet presAssocID="{5430FBBE-D6B3-4CFA-A468-917CC927C3B1}" presName="sibTrans" presStyleCnt="0"/>
      <dgm:spPr/>
    </dgm:pt>
    <dgm:pt modelId="{9CA2E051-4AA8-4A5A-AD54-CFF9BCEBB137}" type="pres">
      <dgm:prSet presAssocID="{6D08CE4B-A626-4CEC-A578-F2D871B4AD2A}" presName="node" presStyleLbl="node1" presStyleIdx="3" presStyleCnt="6" custScaleX="128826">
        <dgm:presLayoutVars>
          <dgm:bulletEnabled val="1"/>
        </dgm:presLayoutVars>
      </dgm:prSet>
      <dgm:spPr>
        <a:prstGeom prst="round2SameRect">
          <a:avLst/>
        </a:prstGeom>
      </dgm:spPr>
    </dgm:pt>
    <dgm:pt modelId="{0CCFC2AD-90B8-40BB-9026-D5DDBF48B575}" type="pres">
      <dgm:prSet presAssocID="{04135316-1CAD-434B-BC76-C6728C441EC7}" presName="sibTrans" presStyleCnt="0"/>
      <dgm:spPr/>
    </dgm:pt>
    <dgm:pt modelId="{EBD098C2-F159-452A-B43F-4D8E88AB1165}" type="pres">
      <dgm:prSet presAssocID="{1E50D125-9956-40E8-B1B2-048CBD15DFCE}" presName="node" presStyleLbl="node1" presStyleIdx="4" presStyleCnt="6" custScaleX="128826">
        <dgm:presLayoutVars>
          <dgm:bulletEnabled val="1"/>
        </dgm:presLayoutVars>
      </dgm:prSet>
      <dgm:spPr>
        <a:prstGeom prst="round2SameRect">
          <a:avLst/>
        </a:prstGeom>
      </dgm:spPr>
    </dgm:pt>
    <dgm:pt modelId="{F1F1DBF4-1B3A-4D49-B97E-340BAB16E78D}" type="pres">
      <dgm:prSet presAssocID="{3F4F83C5-8E8D-4AF9-91FB-5A325952FF1F}" presName="sibTrans" presStyleCnt="0"/>
      <dgm:spPr/>
    </dgm:pt>
    <dgm:pt modelId="{DA30D6E1-3218-4AFF-8554-960E1774F640}" type="pres">
      <dgm:prSet presAssocID="{0C7D6EAE-7400-4E1E-AB56-95ADA3B57B39}" presName="node" presStyleLbl="node1" presStyleIdx="5" presStyleCnt="6" custScaleX="128826">
        <dgm:presLayoutVars>
          <dgm:bulletEnabled val="1"/>
        </dgm:presLayoutVars>
      </dgm:prSet>
      <dgm:spPr>
        <a:prstGeom prst="round2SameRect">
          <a:avLst/>
        </a:prstGeom>
      </dgm:spPr>
    </dgm:pt>
  </dgm:ptLst>
  <dgm:cxnLst>
    <dgm:cxn modelId="{A2CD1A05-6EA5-4791-BC10-3ED64788E09C}" srcId="{E7FF86DA-727A-4B7C-84F8-912EE1336D66}" destId="{99270C04-5B9F-4BBA-A336-9BE67E654FB9}" srcOrd="2" destOrd="0" parTransId="{49DDFF92-2B12-43E2-A26D-D1DB42FCAD48}" sibTransId="{5430FBBE-D6B3-4CFA-A468-917CC927C3B1}"/>
    <dgm:cxn modelId="{EA033407-E38E-4F86-B573-76596010BE36}" type="presOf" srcId="{99270C04-5B9F-4BBA-A336-9BE67E654FB9}" destId="{D7034F6C-50C9-4394-BA57-912C35481278}" srcOrd="0" destOrd="0" presId="urn:microsoft.com/office/officeart/2005/8/layout/default"/>
    <dgm:cxn modelId="{2ABB9F1E-F697-43F6-ACFD-FBC558F94CAD}" type="presOf" srcId="{3B4EF031-FF52-446F-8AC7-793FBF60F52E}" destId="{FB28E9C9-B7CC-4D88-8F50-51D2D015956B}" srcOrd="0" destOrd="0" presId="urn:microsoft.com/office/officeart/2005/8/layout/default"/>
    <dgm:cxn modelId="{E2E33729-B0DA-41E1-9740-E58A887DD64D}" type="presOf" srcId="{023A7AC2-0664-493E-BDC1-B776B274E011}" destId="{A49E4FF9-5EC2-4662-B6DD-8C535662960B}" srcOrd="0" destOrd="0" presId="urn:microsoft.com/office/officeart/2005/8/layout/default"/>
    <dgm:cxn modelId="{22CD2F67-2EE6-43E7-AF0E-384459B768CD}" srcId="{E7FF86DA-727A-4B7C-84F8-912EE1336D66}" destId="{0C7D6EAE-7400-4E1E-AB56-95ADA3B57B39}" srcOrd="5" destOrd="0" parTransId="{F7DC9600-C90C-49DD-9400-2078E36685F8}" sibTransId="{5CEB3F62-769C-4D25-8AA6-F86D0678F834}"/>
    <dgm:cxn modelId="{926F644A-6B50-4240-A004-DC98281E0A37}" srcId="{E7FF86DA-727A-4B7C-84F8-912EE1336D66}" destId="{1E50D125-9956-40E8-B1B2-048CBD15DFCE}" srcOrd="4" destOrd="0" parTransId="{5898A8D0-0A7A-4247-B404-F2EE391BACD2}" sibTransId="{3F4F83C5-8E8D-4AF9-91FB-5A325952FF1F}"/>
    <dgm:cxn modelId="{3D062F53-33E8-4946-B800-C41C1E2C949B}" type="presOf" srcId="{0C7D6EAE-7400-4E1E-AB56-95ADA3B57B39}" destId="{DA30D6E1-3218-4AFF-8554-960E1774F640}" srcOrd="0" destOrd="0" presId="urn:microsoft.com/office/officeart/2005/8/layout/default"/>
    <dgm:cxn modelId="{7A01F884-16C7-4019-85FD-CB92975D7DB4}" type="presOf" srcId="{1E50D125-9956-40E8-B1B2-048CBD15DFCE}" destId="{EBD098C2-F159-452A-B43F-4D8E88AB1165}" srcOrd="0" destOrd="0" presId="urn:microsoft.com/office/officeart/2005/8/layout/default"/>
    <dgm:cxn modelId="{D147E8AD-D126-4C81-8D9E-49D8361D3F77}" type="presOf" srcId="{E7FF86DA-727A-4B7C-84F8-912EE1336D66}" destId="{A66AA611-DECA-41DB-90B1-1C9C1BC070F3}" srcOrd="0" destOrd="0" presId="urn:microsoft.com/office/officeart/2005/8/layout/default"/>
    <dgm:cxn modelId="{D70725B5-8ABD-47CC-B92A-47BE9A672F50}" type="presOf" srcId="{6D08CE4B-A626-4CEC-A578-F2D871B4AD2A}" destId="{9CA2E051-4AA8-4A5A-AD54-CFF9BCEBB137}" srcOrd="0" destOrd="0" presId="urn:microsoft.com/office/officeart/2005/8/layout/default"/>
    <dgm:cxn modelId="{16BBC8C8-2E60-4D4C-A829-6D8E8B23116F}" srcId="{E7FF86DA-727A-4B7C-84F8-912EE1336D66}" destId="{3B4EF031-FF52-446F-8AC7-793FBF60F52E}" srcOrd="0" destOrd="0" parTransId="{5A48A433-8E46-4BFF-9B2A-99F0F5BD39CF}" sibTransId="{7F66AC5C-F15C-43A5-8CFB-96B5E8E85E23}"/>
    <dgm:cxn modelId="{81BA99D0-1102-46CB-B7C4-D40E77F32675}" srcId="{E7FF86DA-727A-4B7C-84F8-912EE1336D66}" destId="{023A7AC2-0664-493E-BDC1-B776B274E011}" srcOrd="1" destOrd="0" parTransId="{BFAE6733-B6D6-4079-9220-AEB416E1ADA5}" sibTransId="{684B1F64-A8A4-432D-BA1C-2F6AAF3C9AE6}"/>
    <dgm:cxn modelId="{0280A3D7-DB69-469E-A166-F8CC299883CC}" srcId="{E7FF86DA-727A-4B7C-84F8-912EE1336D66}" destId="{6D08CE4B-A626-4CEC-A578-F2D871B4AD2A}" srcOrd="3" destOrd="0" parTransId="{45B22382-0A9C-45A9-97A1-5A3ECDFEB63A}" sibTransId="{04135316-1CAD-434B-BC76-C6728C441EC7}"/>
    <dgm:cxn modelId="{3F23B6D5-4716-41FA-826B-070A2CA8184B}" type="presParOf" srcId="{A66AA611-DECA-41DB-90B1-1C9C1BC070F3}" destId="{FB28E9C9-B7CC-4D88-8F50-51D2D015956B}" srcOrd="0" destOrd="0" presId="urn:microsoft.com/office/officeart/2005/8/layout/default"/>
    <dgm:cxn modelId="{05183FD0-CB2B-4330-AD14-0393F447F995}" type="presParOf" srcId="{A66AA611-DECA-41DB-90B1-1C9C1BC070F3}" destId="{8964C850-CDD1-43C5-B5FB-1F4AD7318116}" srcOrd="1" destOrd="0" presId="urn:microsoft.com/office/officeart/2005/8/layout/default"/>
    <dgm:cxn modelId="{5A6412E8-930B-435E-A94C-F32641427DA6}" type="presParOf" srcId="{A66AA611-DECA-41DB-90B1-1C9C1BC070F3}" destId="{A49E4FF9-5EC2-4662-B6DD-8C535662960B}" srcOrd="2" destOrd="0" presId="urn:microsoft.com/office/officeart/2005/8/layout/default"/>
    <dgm:cxn modelId="{9D58CCB9-6F03-416D-A8ED-26F74D327DD3}" type="presParOf" srcId="{A66AA611-DECA-41DB-90B1-1C9C1BC070F3}" destId="{60C758E9-CB64-4786-9C43-1B6F14856DB8}" srcOrd="3" destOrd="0" presId="urn:microsoft.com/office/officeart/2005/8/layout/default"/>
    <dgm:cxn modelId="{405E3A00-04CF-49F9-B32A-325428AE4C0C}" type="presParOf" srcId="{A66AA611-DECA-41DB-90B1-1C9C1BC070F3}" destId="{D7034F6C-50C9-4394-BA57-912C35481278}" srcOrd="4" destOrd="0" presId="urn:microsoft.com/office/officeart/2005/8/layout/default"/>
    <dgm:cxn modelId="{897F38F5-CAC9-47C2-8054-7E9F2E3985F7}" type="presParOf" srcId="{A66AA611-DECA-41DB-90B1-1C9C1BC070F3}" destId="{0D605C1A-7DF2-46A8-B890-D48E4AF1D68A}" srcOrd="5" destOrd="0" presId="urn:microsoft.com/office/officeart/2005/8/layout/default"/>
    <dgm:cxn modelId="{4318510D-ECFA-4AB5-B0BC-01B1E8ABB222}" type="presParOf" srcId="{A66AA611-DECA-41DB-90B1-1C9C1BC070F3}" destId="{9CA2E051-4AA8-4A5A-AD54-CFF9BCEBB137}" srcOrd="6" destOrd="0" presId="urn:microsoft.com/office/officeart/2005/8/layout/default"/>
    <dgm:cxn modelId="{61ABBA17-8F55-4313-A484-1B2E29ABCE26}" type="presParOf" srcId="{A66AA611-DECA-41DB-90B1-1C9C1BC070F3}" destId="{0CCFC2AD-90B8-40BB-9026-D5DDBF48B575}" srcOrd="7" destOrd="0" presId="urn:microsoft.com/office/officeart/2005/8/layout/default"/>
    <dgm:cxn modelId="{B87F1986-0F0C-4305-9371-D21BA6422947}" type="presParOf" srcId="{A66AA611-DECA-41DB-90B1-1C9C1BC070F3}" destId="{EBD098C2-F159-452A-B43F-4D8E88AB1165}" srcOrd="8" destOrd="0" presId="urn:microsoft.com/office/officeart/2005/8/layout/default"/>
    <dgm:cxn modelId="{00064F9D-4684-44E0-B44C-B98D40D71D8B}" type="presParOf" srcId="{A66AA611-DECA-41DB-90B1-1C9C1BC070F3}" destId="{F1F1DBF4-1B3A-4D49-B97E-340BAB16E78D}" srcOrd="9" destOrd="0" presId="urn:microsoft.com/office/officeart/2005/8/layout/default"/>
    <dgm:cxn modelId="{928EBED4-9B2F-478D-A78E-A95A8987B916}" type="presParOf" srcId="{A66AA611-DECA-41DB-90B1-1C9C1BC070F3}" destId="{DA30D6E1-3218-4AFF-8554-960E1774F64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258733-7D05-480F-BA6B-C78EA74F0217}"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EA74D7A-97CD-4D8C-B372-2201CC2B4849}">
      <dgm:prSet phldrT="[Text]" custT="1"/>
      <dgm:spPr>
        <a:solidFill>
          <a:srgbClr val="458DCF"/>
        </a:solidFill>
      </dgm:spPr>
      <dgm:t>
        <a:bodyPr/>
        <a:lstStyle/>
        <a:p>
          <a:pPr>
            <a:lnSpc>
              <a:spcPct val="114000"/>
            </a:lnSpc>
            <a:spcBef>
              <a:spcPts val="600"/>
            </a:spcBef>
            <a:spcAft>
              <a:spcPts val="600"/>
            </a:spcAft>
          </a:pPr>
          <a:r>
            <a:rPr lang="en-AU" sz="2000" b="0" dirty="0"/>
            <a:t>Regularly update files with new information. </a:t>
          </a:r>
        </a:p>
      </dgm:t>
    </dgm:pt>
    <dgm:pt modelId="{8F2BD157-F07D-48BE-83B7-E848914D7218}" type="parTrans" cxnId="{635E0232-CE66-4FEC-8119-DA16E2732BA6}">
      <dgm:prSet/>
      <dgm:spPr/>
      <dgm:t>
        <a:bodyPr/>
        <a:lstStyle/>
        <a:p>
          <a:pPr>
            <a:lnSpc>
              <a:spcPct val="114000"/>
            </a:lnSpc>
            <a:spcBef>
              <a:spcPts val="600"/>
            </a:spcBef>
            <a:spcAft>
              <a:spcPts val="600"/>
            </a:spcAft>
          </a:pPr>
          <a:endParaRPr lang="en-AU" sz="2000"/>
        </a:p>
      </dgm:t>
    </dgm:pt>
    <dgm:pt modelId="{FCD6D6FF-DFC4-49AF-876F-BE034E61B543}" type="sibTrans" cxnId="{635E0232-CE66-4FEC-8119-DA16E2732BA6}">
      <dgm:prSet/>
      <dgm:spPr/>
      <dgm:t>
        <a:bodyPr/>
        <a:lstStyle/>
        <a:p>
          <a:pPr>
            <a:lnSpc>
              <a:spcPct val="114000"/>
            </a:lnSpc>
            <a:spcBef>
              <a:spcPts val="600"/>
            </a:spcBef>
            <a:spcAft>
              <a:spcPts val="600"/>
            </a:spcAft>
          </a:pPr>
          <a:endParaRPr lang="en-AU" sz="2000"/>
        </a:p>
      </dgm:t>
    </dgm:pt>
    <dgm:pt modelId="{294EF10E-112C-4B32-974E-ACB9EEA5DA26}">
      <dgm:prSet phldrT="[Text]" custT="1"/>
      <dgm:spPr>
        <a:solidFill>
          <a:srgbClr val="3CBE99"/>
        </a:solidFill>
      </dgm:spPr>
      <dgm:t>
        <a:bodyPr/>
        <a:lstStyle/>
        <a:p>
          <a:pPr>
            <a:lnSpc>
              <a:spcPct val="114000"/>
            </a:lnSpc>
            <a:spcBef>
              <a:spcPts val="600"/>
            </a:spcBef>
            <a:spcAft>
              <a:spcPts val="600"/>
            </a:spcAft>
          </a:pPr>
          <a:r>
            <a:rPr lang="en-AU" sz="2000" b="0" dirty="0"/>
            <a:t>Have a timeline for review. </a:t>
          </a:r>
        </a:p>
      </dgm:t>
    </dgm:pt>
    <dgm:pt modelId="{AC30129A-E47B-43C3-A6F5-22E8A2AED565}" type="parTrans" cxnId="{40933C1C-E84D-4C67-960D-33C29D3E7CC9}">
      <dgm:prSet/>
      <dgm:spPr/>
      <dgm:t>
        <a:bodyPr/>
        <a:lstStyle/>
        <a:p>
          <a:pPr>
            <a:lnSpc>
              <a:spcPct val="114000"/>
            </a:lnSpc>
            <a:spcBef>
              <a:spcPts val="600"/>
            </a:spcBef>
            <a:spcAft>
              <a:spcPts val="600"/>
            </a:spcAft>
          </a:pPr>
          <a:endParaRPr lang="en-AU" sz="2000"/>
        </a:p>
      </dgm:t>
    </dgm:pt>
    <dgm:pt modelId="{B8BB8BA4-CF79-49C1-8CAE-464069B38C5D}" type="sibTrans" cxnId="{40933C1C-E84D-4C67-960D-33C29D3E7CC9}">
      <dgm:prSet/>
      <dgm:spPr/>
      <dgm:t>
        <a:bodyPr/>
        <a:lstStyle/>
        <a:p>
          <a:pPr>
            <a:lnSpc>
              <a:spcPct val="114000"/>
            </a:lnSpc>
            <a:spcBef>
              <a:spcPts val="600"/>
            </a:spcBef>
            <a:spcAft>
              <a:spcPts val="600"/>
            </a:spcAft>
          </a:pPr>
          <a:endParaRPr lang="en-AU" sz="2000"/>
        </a:p>
      </dgm:t>
    </dgm:pt>
    <dgm:pt modelId="{7EEA8163-D69C-4A3C-A40F-9111AD5AEE8A}">
      <dgm:prSet phldrT="[Text]" custT="1"/>
      <dgm:spPr/>
      <dgm:t>
        <a:bodyPr/>
        <a:lstStyle/>
        <a:p>
          <a:pPr>
            <a:lnSpc>
              <a:spcPct val="114000"/>
            </a:lnSpc>
            <a:spcBef>
              <a:spcPts val="600"/>
            </a:spcBef>
            <a:spcAft>
              <a:spcPts val="600"/>
            </a:spcAft>
          </a:pPr>
          <a:r>
            <a:rPr lang="en-AU" sz="2000" b="0" dirty="0"/>
            <a:t>Have a process of documentation control. </a:t>
          </a:r>
        </a:p>
      </dgm:t>
    </dgm:pt>
    <dgm:pt modelId="{A4371EE0-6387-400F-B9CC-8E11C087ECF2}" type="parTrans" cxnId="{69F5FAC7-14C6-41E2-AFF9-4B40A3C36E1D}">
      <dgm:prSet/>
      <dgm:spPr/>
      <dgm:t>
        <a:bodyPr/>
        <a:lstStyle/>
        <a:p>
          <a:pPr>
            <a:lnSpc>
              <a:spcPct val="114000"/>
            </a:lnSpc>
            <a:spcBef>
              <a:spcPts val="600"/>
            </a:spcBef>
            <a:spcAft>
              <a:spcPts val="600"/>
            </a:spcAft>
          </a:pPr>
          <a:endParaRPr lang="en-AU" sz="2000"/>
        </a:p>
      </dgm:t>
    </dgm:pt>
    <dgm:pt modelId="{5E1EB1CC-0AEE-4D64-B3E3-876A3021C3A9}" type="sibTrans" cxnId="{69F5FAC7-14C6-41E2-AFF9-4B40A3C36E1D}">
      <dgm:prSet/>
      <dgm:spPr/>
      <dgm:t>
        <a:bodyPr/>
        <a:lstStyle/>
        <a:p>
          <a:pPr>
            <a:lnSpc>
              <a:spcPct val="114000"/>
            </a:lnSpc>
            <a:spcBef>
              <a:spcPts val="600"/>
            </a:spcBef>
            <a:spcAft>
              <a:spcPts val="600"/>
            </a:spcAft>
          </a:pPr>
          <a:endParaRPr lang="en-AU" sz="2000"/>
        </a:p>
      </dgm:t>
    </dgm:pt>
    <dgm:pt modelId="{A67E81A3-E3FD-4C7E-929D-5008B49CA940}" type="pres">
      <dgm:prSet presAssocID="{93258733-7D05-480F-BA6B-C78EA74F0217}" presName="Name0" presStyleCnt="0">
        <dgm:presLayoutVars>
          <dgm:chMax val="7"/>
          <dgm:chPref val="7"/>
          <dgm:dir/>
        </dgm:presLayoutVars>
      </dgm:prSet>
      <dgm:spPr/>
    </dgm:pt>
    <dgm:pt modelId="{1153359E-5171-473E-B687-2CB5F6EB0036}" type="pres">
      <dgm:prSet presAssocID="{93258733-7D05-480F-BA6B-C78EA74F0217}" presName="Name1" presStyleCnt="0"/>
      <dgm:spPr/>
    </dgm:pt>
    <dgm:pt modelId="{1B772201-D397-4D50-AB97-3EB3CE9793F5}" type="pres">
      <dgm:prSet presAssocID="{93258733-7D05-480F-BA6B-C78EA74F0217}" presName="cycle" presStyleCnt="0"/>
      <dgm:spPr/>
    </dgm:pt>
    <dgm:pt modelId="{C7D16459-1E4F-43A4-AB5E-BB22888273BE}" type="pres">
      <dgm:prSet presAssocID="{93258733-7D05-480F-BA6B-C78EA74F0217}" presName="srcNode" presStyleLbl="node1" presStyleIdx="0" presStyleCnt="3"/>
      <dgm:spPr/>
    </dgm:pt>
    <dgm:pt modelId="{8B511EAE-91EA-4395-A679-96586385AB20}" type="pres">
      <dgm:prSet presAssocID="{93258733-7D05-480F-BA6B-C78EA74F0217}" presName="conn" presStyleLbl="parChTrans1D2" presStyleIdx="0" presStyleCnt="1"/>
      <dgm:spPr/>
    </dgm:pt>
    <dgm:pt modelId="{6051E274-BE0C-457F-94F7-76FEBEB2949E}" type="pres">
      <dgm:prSet presAssocID="{93258733-7D05-480F-BA6B-C78EA74F0217}" presName="extraNode" presStyleLbl="node1" presStyleIdx="0" presStyleCnt="3"/>
      <dgm:spPr/>
    </dgm:pt>
    <dgm:pt modelId="{C884158C-1149-4F45-9045-526ECC3039D1}" type="pres">
      <dgm:prSet presAssocID="{93258733-7D05-480F-BA6B-C78EA74F0217}" presName="dstNode" presStyleLbl="node1" presStyleIdx="0" presStyleCnt="3"/>
      <dgm:spPr/>
    </dgm:pt>
    <dgm:pt modelId="{BBE4B597-2013-4A6B-BE70-0B08DF0BACEA}" type="pres">
      <dgm:prSet presAssocID="{BEA74D7A-97CD-4D8C-B372-2201CC2B4849}" presName="text_1" presStyleLbl="node1" presStyleIdx="0" presStyleCnt="3">
        <dgm:presLayoutVars>
          <dgm:bulletEnabled val="1"/>
        </dgm:presLayoutVars>
      </dgm:prSet>
      <dgm:spPr/>
    </dgm:pt>
    <dgm:pt modelId="{055CD366-40A3-4BF5-A5DB-79A900F54AB3}" type="pres">
      <dgm:prSet presAssocID="{BEA74D7A-97CD-4D8C-B372-2201CC2B4849}" presName="accent_1" presStyleCnt="0"/>
      <dgm:spPr/>
    </dgm:pt>
    <dgm:pt modelId="{9B3A7780-7B2B-4A25-BCB4-0ADC3BE897D9}" type="pres">
      <dgm:prSet presAssocID="{BEA74D7A-97CD-4D8C-B372-2201CC2B4849}" presName="accentRepeatNode" presStyleLbl="solidFgAcc1" presStyleIdx="0" presStyleCnt="3"/>
      <dgm:spPr/>
    </dgm:pt>
    <dgm:pt modelId="{1E79F1E6-F525-4DE6-96F4-6EDCF086299E}" type="pres">
      <dgm:prSet presAssocID="{294EF10E-112C-4B32-974E-ACB9EEA5DA26}" presName="text_2" presStyleLbl="node1" presStyleIdx="1" presStyleCnt="3">
        <dgm:presLayoutVars>
          <dgm:bulletEnabled val="1"/>
        </dgm:presLayoutVars>
      </dgm:prSet>
      <dgm:spPr/>
    </dgm:pt>
    <dgm:pt modelId="{87098D73-D847-4378-ABDE-E3C655416E05}" type="pres">
      <dgm:prSet presAssocID="{294EF10E-112C-4B32-974E-ACB9EEA5DA26}" presName="accent_2" presStyleCnt="0"/>
      <dgm:spPr/>
    </dgm:pt>
    <dgm:pt modelId="{C1182236-1D0A-4778-8C80-210949A7E513}" type="pres">
      <dgm:prSet presAssocID="{294EF10E-112C-4B32-974E-ACB9EEA5DA26}" presName="accentRepeatNode" presStyleLbl="solidFgAcc1" presStyleIdx="1" presStyleCnt="3"/>
      <dgm:spPr/>
    </dgm:pt>
    <dgm:pt modelId="{6656924F-3194-4CC1-AEA4-58AA1223ECEA}" type="pres">
      <dgm:prSet presAssocID="{7EEA8163-D69C-4A3C-A40F-9111AD5AEE8A}" presName="text_3" presStyleLbl="node1" presStyleIdx="2" presStyleCnt="3">
        <dgm:presLayoutVars>
          <dgm:bulletEnabled val="1"/>
        </dgm:presLayoutVars>
      </dgm:prSet>
      <dgm:spPr/>
    </dgm:pt>
    <dgm:pt modelId="{854F3F80-3911-4234-9997-CD58A528CA85}" type="pres">
      <dgm:prSet presAssocID="{7EEA8163-D69C-4A3C-A40F-9111AD5AEE8A}" presName="accent_3" presStyleCnt="0"/>
      <dgm:spPr/>
    </dgm:pt>
    <dgm:pt modelId="{920FB294-946B-4AA9-BA30-1B15083A575A}" type="pres">
      <dgm:prSet presAssocID="{7EEA8163-D69C-4A3C-A40F-9111AD5AEE8A}" presName="accentRepeatNode" presStyleLbl="solidFgAcc1" presStyleIdx="2" presStyleCnt="3"/>
      <dgm:spPr/>
    </dgm:pt>
  </dgm:ptLst>
  <dgm:cxnLst>
    <dgm:cxn modelId="{40933C1C-E84D-4C67-960D-33C29D3E7CC9}" srcId="{93258733-7D05-480F-BA6B-C78EA74F0217}" destId="{294EF10E-112C-4B32-974E-ACB9EEA5DA26}" srcOrd="1" destOrd="0" parTransId="{AC30129A-E47B-43C3-A6F5-22E8A2AED565}" sibTransId="{B8BB8BA4-CF79-49C1-8CAE-464069B38C5D}"/>
    <dgm:cxn modelId="{635E0232-CE66-4FEC-8119-DA16E2732BA6}" srcId="{93258733-7D05-480F-BA6B-C78EA74F0217}" destId="{BEA74D7A-97CD-4D8C-B372-2201CC2B4849}" srcOrd="0" destOrd="0" parTransId="{8F2BD157-F07D-48BE-83B7-E848914D7218}" sibTransId="{FCD6D6FF-DFC4-49AF-876F-BE034E61B543}"/>
    <dgm:cxn modelId="{3BF3E237-97B4-4905-896D-83A2BFFF6984}" type="presOf" srcId="{BEA74D7A-97CD-4D8C-B372-2201CC2B4849}" destId="{BBE4B597-2013-4A6B-BE70-0B08DF0BACEA}" srcOrd="0" destOrd="0" presId="urn:microsoft.com/office/officeart/2008/layout/VerticalCurvedList"/>
    <dgm:cxn modelId="{65075150-E66A-4EE8-A417-F3D2966B12AD}" type="presOf" srcId="{7EEA8163-D69C-4A3C-A40F-9111AD5AEE8A}" destId="{6656924F-3194-4CC1-AEA4-58AA1223ECEA}" srcOrd="0" destOrd="0" presId="urn:microsoft.com/office/officeart/2008/layout/VerticalCurvedList"/>
    <dgm:cxn modelId="{F9968492-6265-4726-8D93-990BCA68DFF9}" type="presOf" srcId="{294EF10E-112C-4B32-974E-ACB9EEA5DA26}" destId="{1E79F1E6-F525-4DE6-96F4-6EDCF086299E}" srcOrd="0" destOrd="0" presId="urn:microsoft.com/office/officeart/2008/layout/VerticalCurvedList"/>
    <dgm:cxn modelId="{CB5C33C1-C449-4FA1-8DEE-38F6289940B8}" type="presOf" srcId="{93258733-7D05-480F-BA6B-C78EA74F0217}" destId="{A67E81A3-E3FD-4C7E-929D-5008B49CA940}" srcOrd="0" destOrd="0" presId="urn:microsoft.com/office/officeart/2008/layout/VerticalCurvedList"/>
    <dgm:cxn modelId="{69F5FAC7-14C6-41E2-AFF9-4B40A3C36E1D}" srcId="{93258733-7D05-480F-BA6B-C78EA74F0217}" destId="{7EEA8163-D69C-4A3C-A40F-9111AD5AEE8A}" srcOrd="2" destOrd="0" parTransId="{A4371EE0-6387-400F-B9CC-8E11C087ECF2}" sibTransId="{5E1EB1CC-0AEE-4D64-B3E3-876A3021C3A9}"/>
    <dgm:cxn modelId="{2725ACDB-219A-4097-A0F7-4F63D5A5B711}" type="presOf" srcId="{FCD6D6FF-DFC4-49AF-876F-BE034E61B543}" destId="{8B511EAE-91EA-4395-A679-96586385AB20}" srcOrd="0" destOrd="0" presId="urn:microsoft.com/office/officeart/2008/layout/VerticalCurvedList"/>
    <dgm:cxn modelId="{17DB545C-6807-4CCF-ADD2-EADDD0044562}" type="presParOf" srcId="{A67E81A3-E3FD-4C7E-929D-5008B49CA940}" destId="{1153359E-5171-473E-B687-2CB5F6EB0036}" srcOrd="0" destOrd="0" presId="urn:microsoft.com/office/officeart/2008/layout/VerticalCurvedList"/>
    <dgm:cxn modelId="{F008827A-5B15-4DFC-B6D8-54D8872168D0}" type="presParOf" srcId="{1153359E-5171-473E-B687-2CB5F6EB0036}" destId="{1B772201-D397-4D50-AB97-3EB3CE9793F5}" srcOrd="0" destOrd="0" presId="urn:microsoft.com/office/officeart/2008/layout/VerticalCurvedList"/>
    <dgm:cxn modelId="{10F7A69C-7CE3-4144-9A0F-EA4821152327}" type="presParOf" srcId="{1B772201-D397-4D50-AB97-3EB3CE9793F5}" destId="{C7D16459-1E4F-43A4-AB5E-BB22888273BE}" srcOrd="0" destOrd="0" presId="urn:microsoft.com/office/officeart/2008/layout/VerticalCurvedList"/>
    <dgm:cxn modelId="{4F6044D8-5EA4-45FD-BDBA-3B777BDCFA91}" type="presParOf" srcId="{1B772201-D397-4D50-AB97-3EB3CE9793F5}" destId="{8B511EAE-91EA-4395-A679-96586385AB20}" srcOrd="1" destOrd="0" presId="urn:microsoft.com/office/officeart/2008/layout/VerticalCurvedList"/>
    <dgm:cxn modelId="{5C87C7DD-618E-454B-BAF1-DD6F58A19410}" type="presParOf" srcId="{1B772201-D397-4D50-AB97-3EB3CE9793F5}" destId="{6051E274-BE0C-457F-94F7-76FEBEB2949E}" srcOrd="2" destOrd="0" presId="urn:microsoft.com/office/officeart/2008/layout/VerticalCurvedList"/>
    <dgm:cxn modelId="{E347A326-1D15-4479-8404-D12E310C1C34}" type="presParOf" srcId="{1B772201-D397-4D50-AB97-3EB3CE9793F5}" destId="{C884158C-1149-4F45-9045-526ECC3039D1}" srcOrd="3" destOrd="0" presId="urn:microsoft.com/office/officeart/2008/layout/VerticalCurvedList"/>
    <dgm:cxn modelId="{71A7CC94-74CC-434B-8380-C1D2735D33B1}" type="presParOf" srcId="{1153359E-5171-473E-B687-2CB5F6EB0036}" destId="{BBE4B597-2013-4A6B-BE70-0B08DF0BACEA}" srcOrd="1" destOrd="0" presId="urn:microsoft.com/office/officeart/2008/layout/VerticalCurvedList"/>
    <dgm:cxn modelId="{4AF4260F-B2D3-4ABD-B439-049C738CF6CD}" type="presParOf" srcId="{1153359E-5171-473E-B687-2CB5F6EB0036}" destId="{055CD366-40A3-4BF5-A5DB-79A900F54AB3}" srcOrd="2" destOrd="0" presId="urn:microsoft.com/office/officeart/2008/layout/VerticalCurvedList"/>
    <dgm:cxn modelId="{912B97EA-628F-4813-A422-DC2CFF6C063A}" type="presParOf" srcId="{055CD366-40A3-4BF5-A5DB-79A900F54AB3}" destId="{9B3A7780-7B2B-4A25-BCB4-0ADC3BE897D9}" srcOrd="0" destOrd="0" presId="urn:microsoft.com/office/officeart/2008/layout/VerticalCurvedList"/>
    <dgm:cxn modelId="{0E2C68D3-9AB7-4D80-B635-E99982934CD1}" type="presParOf" srcId="{1153359E-5171-473E-B687-2CB5F6EB0036}" destId="{1E79F1E6-F525-4DE6-96F4-6EDCF086299E}" srcOrd="3" destOrd="0" presId="urn:microsoft.com/office/officeart/2008/layout/VerticalCurvedList"/>
    <dgm:cxn modelId="{1447D018-C4CE-4E37-9ABD-6857C0787597}" type="presParOf" srcId="{1153359E-5171-473E-B687-2CB5F6EB0036}" destId="{87098D73-D847-4378-ABDE-E3C655416E05}" srcOrd="4" destOrd="0" presId="urn:microsoft.com/office/officeart/2008/layout/VerticalCurvedList"/>
    <dgm:cxn modelId="{F7D80DA0-47F3-4D54-A4F9-EFB9E09DEBC2}" type="presParOf" srcId="{87098D73-D847-4378-ABDE-E3C655416E05}" destId="{C1182236-1D0A-4778-8C80-210949A7E513}" srcOrd="0" destOrd="0" presId="urn:microsoft.com/office/officeart/2008/layout/VerticalCurvedList"/>
    <dgm:cxn modelId="{C36ADB11-051E-416A-914A-6BA4CE9F99C7}" type="presParOf" srcId="{1153359E-5171-473E-B687-2CB5F6EB0036}" destId="{6656924F-3194-4CC1-AEA4-58AA1223ECEA}" srcOrd="5" destOrd="0" presId="urn:microsoft.com/office/officeart/2008/layout/VerticalCurvedList"/>
    <dgm:cxn modelId="{C92ECA45-DC03-43E8-A9D4-8455A48B0A73}" type="presParOf" srcId="{1153359E-5171-473E-B687-2CB5F6EB0036}" destId="{854F3F80-3911-4234-9997-CD58A528CA85}" srcOrd="6" destOrd="0" presId="urn:microsoft.com/office/officeart/2008/layout/VerticalCurvedList"/>
    <dgm:cxn modelId="{3C39EACA-130F-43D4-B5A1-5268399D9842}" type="presParOf" srcId="{854F3F80-3911-4234-9997-CD58A528CA85}" destId="{920FB294-946B-4AA9-BA30-1B15083A575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D42CC5-35AA-3540-8A98-7B3AFD4DE18A}"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xfrm>
          <a:off x="1963" y="96036"/>
          <a:ext cx="1063120" cy="637872"/>
        </a:xfrm>
        <a:prstGeom prst="rect">
          <a:avLst/>
        </a:prstGeom>
        <a:solidFill>
          <a:srgbClr val="5B9BD5">
            <a:hueOff val="0"/>
            <a:satOff val="0"/>
            <a:lumOff val="0"/>
            <a:alphaOff val="0"/>
          </a:srgbClr>
        </a:solidFill>
        <a:ln w="12700" cap="flat" cmpd="sng" algn="ctr">
          <a:solidFill>
            <a:srgbClr val="458DCF"/>
          </a:solidFill>
          <a:prstDash val="solid"/>
          <a:miter lim="800000"/>
        </a:ln>
        <a:effectLst/>
      </dgm:spPr>
      <dgm:t>
        <a:bodyPr/>
        <a:lstStyle/>
        <a:p>
          <a:pPr>
            <a:lnSpc>
              <a:spcPct val="114000"/>
            </a:lnSpc>
            <a:spcBef>
              <a:spcPts val="600"/>
            </a:spcBef>
            <a:spcAft>
              <a:spcPts val="600"/>
            </a:spcAft>
            <a:buNone/>
          </a:pPr>
          <a:r>
            <a:rPr lang="en-AU" sz="2000" dirty="0">
              <a:solidFill>
                <a:sysClr val="window" lastClr="FFFFFF"/>
              </a:solidFill>
              <a:latin typeface="Calibri" panose="020F0502020204030204"/>
              <a:ea typeface="+mn-ea"/>
              <a:cs typeface="+mn-cs"/>
            </a:rPr>
            <a:t>Background</a:t>
          </a:r>
          <a:endParaRPr lang="en-PH" sz="2000" b="0" dirty="0">
            <a:solidFill>
              <a:sysClr val="window" lastClr="FFFFFF"/>
            </a:solidFill>
            <a:latin typeface="Calibri" panose="020F0502020204030204"/>
            <a:ea typeface="+mn-ea"/>
            <a:cs typeface="+mn-cs"/>
          </a:endParaRPr>
        </a:p>
      </dgm:t>
    </dgm:pt>
    <dgm:pt modelId="{5516D29C-13B1-0A4D-AB17-030409D72C3B}" type="parTrans" cxnId="{44D698E1-D313-7C4C-A1C5-B58CEFBFF9C5}">
      <dgm:prSet/>
      <dgm:spPr/>
      <dgm:t>
        <a:bodyPr/>
        <a:lstStyle/>
        <a:p>
          <a:endParaRPr lang="en-US" b="0"/>
        </a:p>
      </dgm:t>
    </dgm:pt>
    <dgm:pt modelId="{AF585789-0925-6942-918F-035146E014B7}" type="sibTrans" cxnId="{44D698E1-D313-7C4C-A1C5-B58CEFBFF9C5}">
      <dgm:prSet/>
      <dgm:spPr/>
      <dgm:t>
        <a:bodyPr/>
        <a:lstStyle/>
        <a:p>
          <a:endParaRPr lang="en-US" b="0"/>
        </a:p>
      </dgm:t>
    </dgm:pt>
    <dgm:pt modelId="{F07167C3-7569-A248-B00F-8FCE4BDD2E6C}">
      <dgm:prSet custT="1"/>
      <dgm:spPr>
        <a:xfrm>
          <a:off x="1171396" y="96036"/>
          <a:ext cx="1063120" cy="637872"/>
        </a:xfrm>
        <a:prstGeom prst="rect">
          <a:avLst/>
        </a:prstGeom>
        <a:solidFill>
          <a:srgbClr val="42BDCA"/>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Preferences</a:t>
          </a:r>
          <a:endParaRPr lang="en-PH" sz="2000" dirty="0">
            <a:solidFill>
              <a:sysClr val="window" lastClr="FFFFFF"/>
            </a:solidFill>
            <a:latin typeface="Calibri" panose="020F0502020204030204"/>
            <a:ea typeface="+mn-ea"/>
            <a:cs typeface="+mn-cs"/>
          </a:endParaRPr>
        </a:p>
      </dgm:t>
    </dgm:pt>
    <dgm:pt modelId="{FA90D268-F4A8-6E4B-B27C-0EB7217AC5E1}" type="parTrans" cxnId="{DC9DFEAC-6E18-AD46-8A7F-5872015C7F03}">
      <dgm:prSet/>
      <dgm:spPr/>
      <dgm:t>
        <a:bodyPr/>
        <a:lstStyle/>
        <a:p>
          <a:endParaRPr lang="en-US"/>
        </a:p>
      </dgm:t>
    </dgm:pt>
    <dgm:pt modelId="{63C5374D-095E-3F41-B9C3-542D67DE50BF}" type="sibTrans" cxnId="{DC9DFEAC-6E18-AD46-8A7F-5872015C7F03}">
      <dgm:prSet/>
      <dgm:spPr/>
      <dgm:t>
        <a:bodyPr/>
        <a:lstStyle/>
        <a:p>
          <a:endParaRPr lang="en-US"/>
        </a:p>
      </dgm:t>
    </dgm:pt>
    <dgm:pt modelId="{49FC4D17-F5CA-0447-A15B-95AFF8999E72}">
      <dgm:prSet custT="1"/>
      <dgm:spPr>
        <a:xfrm>
          <a:off x="2340829" y="96036"/>
          <a:ext cx="1063120" cy="637872"/>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Lifestyle</a:t>
          </a:r>
          <a:endParaRPr lang="en-PH" sz="2000" dirty="0">
            <a:solidFill>
              <a:sysClr val="window" lastClr="FFFFFF"/>
            </a:solidFill>
            <a:latin typeface="Calibri" panose="020F0502020204030204"/>
            <a:ea typeface="+mn-ea"/>
            <a:cs typeface="+mn-cs"/>
          </a:endParaRPr>
        </a:p>
      </dgm:t>
    </dgm:pt>
    <dgm:pt modelId="{B9601562-0E39-7643-A8FE-EADAB820A71C}" type="parTrans" cxnId="{6B9F8329-AAD8-6A45-A5F1-9157E93C9075}">
      <dgm:prSet/>
      <dgm:spPr/>
      <dgm:t>
        <a:bodyPr/>
        <a:lstStyle/>
        <a:p>
          <a:endParaRPr lang="en-US"/>
        </a:p>
      </dgm:t>
    </dgm:pt>
    <dgm:pt modelId="{E49B3C9B-EE88-7A4C-8075-838EDAA8EC02}" type="sibTrans" cxnId="{6B9F8329-AAD8-6A45-A5F1-9157E93C9075}">
      <dgm:prSet/>
      <dgm:spPr/>
      <dgm:t>
        <a:bodyPr/>
        <a:lstStyle/>
        <a:p>
          <a:endParaRPr lang="en-US"/>
        </a:p>
      </dgm:t>
    </dgm:pt>
    <dgm:pt modelId="{7E84C0C1-C96A-A446-B179-C0CB58B4460F}">
      <dgm:prSet custT="1"/>
      <dgm:spPr>
        <a:xfrm>
          <a:off x="3510261" y="96036"/>
          <a:ext cx="1063120" cy="637872"/>
        </a:xfrm>
        <a:prstGeom prst="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Associations</a:t>
          </a:r>
          <a:endParaRPr lang="en-PH" sz="2000" dirty="0">
            <a:solidFill>
              <a:sysClr val="window" lastClr="FFFFFF"/>
            </a:solidFill>
            <a:latin typeface="Calibri" panose="020F0502020204030204"/>
            <a:ea typeface="+mn-ea"/>
            <a:cs typeface="+mn-cs"/>
          </a:endParaRPr>
        </a:p>
      </dgm:t>
    </dgm:pt>
    <dgm:pt modelId="{44CC4450-5E99-E84E-9623-3E673F5B356D}" type="parTrans" cxnId="{F15E237F-6904-5946-B0BF-167A563C5723}">
      <dgm:prSet/>
      <dgm:spPr/>
      <dgm:t>
        <a:bodyPr/>
        <a:lstStyle/>
        <a:p>
          <a:endParaRPr lang="en-US"/>
        </a:p>
      </dgm:t>
    </dgm:pt>
    <dgm:pt modelId="{D96B0203-BAD5-DA47-A5CE-DD6C5093613F}" type="sibTrans" cxnId="{F15E237F-6904-5946-B0BF-167A563C5723}">
      <dgm:prSet/>
      <dgm:spPr/>
      <dgm:t>
        <a:bodyPr/>
        <a:lstStyle/>
        <a:p>
          <a:endParaRPr lang="en-US"/>
        </a:p>
      </dgm:t>
    </dgm:pt>
    <dgm:pt modelId="{87237806-700D-E545-AAB3-F0CF76CBEF60}">
      <dgm:prSet custT="1"/>
      <dgm:spPr>
        <a:xfrm>
          <a:off x="4679694" y="96036"/>
          <a:ext cx="1063120" cy="637872"/>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Beliefs</a:t>
          </a:r>
          <a:endParaRPr lang="en-PH" sz="1800" dirty="0">
            <a:solidFill>
              <a:sysClr val="window" lastClr="FFFFFF"/>
            </a:solidFill>
            <a:latin typeface="Calibri" panose="020F0502020204030204"/>
            <a:ea typeface="+mn-ea"/>
            <a:cs typeface="+mn-cs"/>
          </a:endParaRPr>
        </a:p>
      </dgm:t>
    </dgm:pt>
    <dgm:pt modelId="{40DD0EA7-3D70-7745-90B9-2FDD78D7E7CC}" type="parTrans" cxnId="{2C833D83-0E34-4443-8A6C-E0D8C0ADB869}">
      <dgm:prSet/>
      <dgm:spPr/>
      <dgm:t>
        <a:bodyPr/>
        <a:lstStyle/>
        <a:p>
          <a:endParaRPr lang="en-US"/>
        </a:p>
      </dgm:t>
    </dgm:pt>
    <dgm:pt modelId="{C4FA655C-EA2D-1349-91D4-A3EDA4AB3B30}" type="sibTrans" cxnId="{2C833D83-0E34-4443-8A6C-E0D8C0ADB869}">
      <dgm:prSet/>
      <dgm:spPr/>
      <dgm:t>
        <a:bodyPr/>
        <a:lstStyle/>
        <a:p>
          <a:endParaRPr lang="en-US"/>
        </a:p>
      </dgm:t>
    </dgm:pt>
    <dgm:pt modelId="{55F6CD32-726A-D84E-8039-1FB13804C121}" type="pres">
      <dgm:prSet presAssocID="{ACD42CC5-35AA-3540-8A98-7B3AFD4DE18A}" presName="diagram" presStyleCnt="0">
        <dgm:presLayoutVars>
          <dgm:dir/>
          <dgm:resizeHandles val="exact"/>
        </dgm:presLayoutVars>
      </dgm:prSet>
      <dgm:spPr/>
    </dgm:pt>
    <dgm:pt modelId="{55C210EC-5D40-FD4B-9D55-C45C4DA62C03}" type="pres">
      <dgm:prSet presAssocID="{3F53B831-ADFE-584B-B9FF-B645AD87C58F}" presName="node" presStyleLbl="node1" presStyleIdx="0" presStyleCnt="5">
        <dgm:presLayoutVars>
          <dgm:bulletEnabled val="1"/>
        </dgm:presLayoutVars>
      </dgm:prSet>
      <dgm:spPr>
        <a:prstGeom prst="round2SameRect">
          <a:avLst/>
        </a:prstGeom>
      </dgm:spPr>
    </dgm:pt>
    <dgm:pt modelId="{75ECDDA3-2A32-8341-8DBD-D8C750B2BF06}" type="pres">
      <dgm:prSet presAssocID="{AF585789-0925-6942-918F-035146E014B7}" presName="sibTrans" presStyleCnt="0"/>
      <dgm:spPr/>
    </dgm:pt>
    <dgm:pt modelId="{2902ACDA-D61E-C64D-B1D7-C1E27431F0CE}" type="pres">
      <dgm:prSet presAssocID="{F07167C3-7569-A248-B00F-8FCE4BDD2E6C}" presName="node" presStyleLbl="node1" presStyleIdx="1" presStyleCnt="5">
        <dgm:presLayoutVars>
          <dgm:bulletEnabled val="1"/>
        </dgm:presLayoutVars>
      </dgm:prSet>
      <dgm:spPr>
        <a:prstGeom prst="round2SameRect">
          <a:avLst/>
        </a:prstGeom>
      </dgm:spPr>
    </dgm:pt>
    <dgm:pt modelId="{2DC392E5-1765-E446-9AB7-7C7C1B3590FD}" type="pres">
      <dgm:prSet presAssocID="{63C5374D-095E-3F41-B9C3-542D67DE50BF}" presName="sibTrans" presStyleCnt="0"/>
      <dgm:spPr/>
    </dgm:pt>
    <dgm:pt modelId="{8D532AEE-7C09-3840-91B1-007290831E14}" type="pres">
      <dgm:prSet presAssocID="{49FC4D17-F5CA-0447-A15B-95AFF8999E72}" presName="node" presStyleLbl="node1" presStyleIdx="2" presStyleCnt="5">
        <dgm:presLayoutVars>
          <dgm:bulletEnabled val="1"/>
        </dgm:presLayoutVars>
      </dgm:prSet>
      <dgm:spPr>
        <a:prstGeom prst="round2SameRect">
          <a:avLst/>
        </a:prstGeom>
      </dgm:spPr>
    </dgm:pt>
    <dgm:pt modelId="{A7AC17F8-BAC9-1942-99CB-C3E461C6C30D}" type="pres">
      <dgm:prSet presAssocID="{E49B3C9B-EE88-7A4C-8075-838EDAA8EC02}" presName="sibTrans" presStyleCnt="0"/>
      <dgm:spPr/>
    </dgm:pt>
    <dgm:pt modelId="{DDF433CA-EC94-1F43-BACA-AD7EB0A50EB2}" type="pres">
      <dgm:prSet presAssocID="{7E84C0C1-C96A-A446-B179-C0CB58B4460F}" presName="node" presStyleLbl="node1" presStyleIdx="3" presStyleCnt="5">
        <dgm:presLayoutVars>
          <dgm:bulletEnabled val="1"/>
        </dgm:presLayoutVars>
      </dgm:prSet>
      <dgm:spPr>
        <a:prstGeom prst="round2SameRect">
          <a:avLst/>
        </a:prstGeom>
      </dgm:spPr>
    </dgm:pt>
    <dgm:pt modelId="{FCC15EC0-EB06-C144-A127-C94747FF886F}" type="pres">
      <dgm:prSet presAssocID="{D96B0203-BAD5-DA47-A5CE-DD6C5093613F}" presName="sibTrans" presStyleCnt="0"/>
      <dgm:spPr/>
    </dgm:pt>
    <dgm:pt modelId="{5C0FF018-36A3-C345-A53B-52898065CE7C}" type="pres">
      <dgm:prSet presAssocID="{87237806-700D-E545-AAB3-F0CF76CBEF60}" presName="node" presStyleLbl="node1" presStyleIdx="4" presStyleCnt="5">
        <dgm:presLayoutVars>
          <dgm:bulletEnabled val="1"/>
        </dgm:presLayoutVars>
      </dgm:prSet>
      <dgm:spPr>
        <a:prstGeom prst="round2SameRect">
          <a:avLst/>
        </a:prstGeom>
      </dgm:spPr>
    </dgm:pt>
  </dgm:ptLst>
  <dgm:cxnLst>
    <dgm:cxn modelId="{FF81EA05-AF21-894B-B53A-4AA3DCF72E50}" type="presOf" srcId="{49FC4D17-F5CA-0447-A15B-95AFF8999E72}" destId="{8D532AEE-7C09-3840-91B1-007290831E14}" srcOrd="0" destOrd="0" presId="urn:microsoft.com/office/officeart/2005/8/layout/default"/>
    <dgm:cxn modelId="{8AC55329-207E-0249-AC4F-39B19D1C46A2}" type="presOf" srcId="{87237806-700D-E545-AAB3-F0CF76CBEF60}" destId="{5C0FF018-36A3-C345-A53B-52898065CE7C}" srcOrd="0" destOrd="0" presId="urn:microsoft.com/office/officeart/2005/8/layout/default"/>
    <dgm:cxn modelId="{6B9F8329-AAD8-6A45-A5F1-9157E93C9075}" srcId="{ACD42CC5-35AA-3540-8A98-7B3AFD4DE18A}" destId="{49FC4D17-F5CA-0447-A15B-95AFF8999E72}" srcOrd="2" destOrd="0" parTransId="{B9601562-0E39-7643-A8FE-EADAB820A71C}" sibTransId="{E49B3C9B-EE88-7A4C-8075-838EDAA8EC02}"/>
    <dgm:cxn modelId="{13FDF176-3688-904D-AE35-E24502B27A1C}" type="presOf" srcId="{F07167C3-7569-A248-B00F-8FCE4BDD2E6C}" destId="{2902ACDA-D61E-C64D-B1D7-C1E27431F0CE}" srcOrd="0" destOrd="0" presId="urn:microsoft.com/office/officeart/2005/8/layout/default"/>
    <dgm:cxn modelId="{F15E237F-6904-5946-B0BF-167A563C5723}" srcId="{ACD42CC5-35AA-3540-8A98-7B3AFD4DE18A}" destId="{7E84C0C1-C96A-A446-B179-C0CB58B4460F}" srcOrd="3" destOrd="0" parTransId="{44CC4450-5E99-E84E-9623-3E673F5B356D}" sibTransId="{D96B0203-BAD5-DA47-A5CE-DD6C5093613F}"/>
    <dgm:cxn modelId="{2C833D83-0E34-4443-8A6C-E0D8C0ADB869}" srcId="{ACD42CC5-35AA-3540-8A98-7B3AFD4DE18A}" destId="{87237806-700D-E545-AAB3-F0CF76CBEF60}" srcOrd="4" destOrd="0" parTransId="{40DD0EA7-3D70-7745-90B9-2FDD78D7E7CC}" sibTransId="{C4FA655C-EA2D-1349-91D4-A3EDA4AB3B30}"/>
    <dgm:cxn modelId="{DC9DFEAC-6E18-AD46-8A7F-5872015C7F03}" srcId="{ACD42CC5-35AA-3540-8A98-7B3AFD4DE18A}" destId="{F07167C3-7569-A248-B00F-8FCE4BDD2E6C}" srcOrd="1" destOrd="0" parTransId="{FA90D268-F4A8-6E4B-B27C-0EB7217AC5E1}" sibTransId="{63C5374D-095E-3F41-B9C3-542D67DE50BF}"/>
    <dgm:cxn modelId="{B048D6B1-D00B-AE49-941C-7EF2080310BE}" type="presOf" srcId="{3F53B831-ADFE-584B-B9FF-B645AD87C58F}" destId="{55C210EC-5D40-FD4B-9D55-C45C4DA62C03}" srcOrd="0" destOrd="0" presId="urn:microsoft.com/office/officeart/2005/8/layout/default"/>
    <dgm:cxn modelId="{44D698E1-D313-7C4C-A1C5-B58CEFBFF9C5}" srcId="{ACD42CC5-35AA-3540-8A98-7B3AFD4DE18A}" destId="{3F53B831-ADFE-584B-B9FF-B645AD87C58F}" srcOrd="0" destOrd="0" parTransId="{5516D29C-13B1-0A4D-AB17-030409D72C3B}" sibTransId="{AF585789-0925-6942-918F-035146E014B7}"/>
    <dgm:cxn modelId="{029856F2-2FE8-1845-B1EB-15698F5D3E1F}" type="presOf" srcId="{ACD42CC5-35AA-3540-8A98-7B3AFD4DE18A}" destId="{55F6CD32-726A-D84E-8039-1FB13804C121}" srcOrd="0" destOrd="0" presId="urn:microsoft.com/office/officeart/2005/8/layout/default"/>
    <dgm:cxn modelId="{C4FFAAFB-DC67-A642-8DD4-CF7DB69D2CDC}" type="presOf" srcId="{7E84C0C1-C96A-A446-B179-C0CB58B4460F}" destId="{DDF433CA-EC94-1F43-BACA-AD7EB0A50EB2}" srcOrd="0" destOrd="0" presId="urn:microsoft.com/office/officeart/2005/8/layout/default"/>
    <dgm:cxn modelId="{4CC6C97C-4938-DD48-9E62-67CDF647FD85}" type="presParOf" srcId="{55F6CD32-726A-D84E-8039-1FB13804C121}" destId="{55C210EC-5D40-FD4B-9D55-C45C4DA62C03}" srcOrd="0" destOrd="0" presId="urn:microsoft.com/office/officeart/2005/8/layout/default"/>
    <dgm:cxn modelId="{C4092C24-0009-E346-8104-15A7C342B324}" type="presParOf" srcId="{55F6CD32-726A-D84E-8039-1FB13804C121}" destId="{75ECDDA3-2A32-8341-8DBD-D8C750B2BF06}" srcOrd="1" destOrd="0" presId="urn:microsoft.com/office/officeart/2005/8/layout/default"/>
    <dgm:cxn modelId="{C38C1A80-D0E6-7D42-86A2-DAA03D544FCD}" type="presParOf" srcId="{55F6CD32-726A-D84E-8039-1FB13804C121}" destId="{2902ACDA-D61E-C64D-B1D7-C1E27431F0CE}" srcOrd="2" destOrd="0" presId="urn:microsoft.com/office/officeart/2005/8/layout/default"/>
    <dgm:cxn modelId="{810160B0-72CF-8B4C-A34F-6CC7CE9029B9}" type="presParOf" srcId="{55F6CD32-726A-D84E-8039-1FB13804C121}" destId="{2DC392E5-1765-E446-9AB7-7C7C1B3590FD}" srcOrd="3" destOrd="0" presId="urn:microsoft.com/office/officeart/2005/8/layout/default"/>
    <dgm:cxn modelId="{5ABD1D18-14CB-454F-93A6-45D635DC5755}" type="presParOf" srcId="{55F6CD32-726A-D84E-8039-1FB13804C121}" destId="{8D532AEE-7C09-3840-91B1-007290831E14}" srcOrd="4" destOrd="0" presId="urn:microsoft.com/office/officeart/2005/8/layout/default"/>
    <dgm:cxn modelId="{801438B7-39BB-6546-98E0-E0B79E47B176}" type="presParOf" srcId="{55F6CD32-726A-D84E-8039-1FB13804C121}" destId="{A7AC17F8-BAC9-1942-99CB-C3E461C6C30D}" srcOrd="5" destOrd="0" presId="urn:microsoft.com/office/officeart/2005/8/layout/default"/>
    <dgm:cxn modelId="{12D184F5-7C4A-B047-BAE7-EFD021C95198}" type="presParOf" srcId="{55F6CD32-726A-D84E-8039-1FB13804C121}" destId="{DDF433CA-EC94-1F43-BACA-AD7EB0A50EB2}" srcOrd="6" destOrd="0" presId="urn:microsoft.com/office/officeart/2005/8/layout/default"/>
    <dgm:cxn modelId="{13E76BD5-A877-9346-B5A6-718CCF1A656B}" type="presParOf" srcId="{55F6CD32-726A-D84E-8039-1FB13804C121}" destId="{FCC15EC0-EB06-C144-A127-C94747FF886F}" srcOrd="7" destOrd="0" presId="urn:microsoft.com/office/officeart/2005/8/layout/default"/>
    <dgm:cxn modelId="{6A385C3D-D749-ED40-BE4F-4377B1CEB963}" type="presParOf" srcId="{55F6CD32-726A-D84E-8039-1FB13804C121}" destId="{5C0FF018-36A3-C345-A53B-52898065CE7C}"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A96906-06FF-4960-AF19-E0C0AEE552F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38C6952-6F11-4D02-8527-8C90323F899C}">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Searching up a person's information</a:t>
          </a:r>
        </a:p>
      </dgm:t>
    </dgm:pt>
    <dgm:pt modelId="{BFB50AC9-A5B5-4475-91AA-576F89CCA5A8}" type="parTrans" cxnId="{32CF28AF-43D4-4E04-85A2-21B8CF29596B}">
      <dgm:prSet/>
      <dgm:spPr/>
      <dgm:t>
        <a:bodyPr/>
        <a:lstStyle/>
        <a:p>
          <a:pPr>
            <a:lnSpc>
              <a:spcPct val="114000"/>
            </a:lnSpc>
            <a:spcBef>
              <a:spcPts val="600"/>
            </a:spcBef>
            <a:spcAft>
              <a:spcPts val="600"/>
            </a:spcAft>
          </a:pPr>
          <a:endParaRPr lang="en-AU" sz="2000"/>
        </a:p>
      </dgm:t>
    </dgm:pt>
    <dgm:pt modelId="{03CB84D5-E543-4C53-A2A7-FB962F44BD69}" type="sibTrans" cxnId="{32CF28AF-43D4-4E04-85A2-21B8CF29596B}">
      <dgm:prSet/>
      <dgm:spPr/>
      <dgm:t>
        <a:bodyPr/>
        <a:lstStyle/>
        <a:p>
          <a:pPr>
            <a:lnSpc>
              <a:spcPct val="114000"/>
            </a:lnSpc>
            <a:spcBef>
              <a:spcPts val="600"/>
            </a:spcBef>
            <a:spcAft>
              <a:spcPts val="600"/>
            </a:spcAft>
          </a:pPr>
          <a:endParaRPr lang="en-AU" sz="2000"/>
        </a:p>
      </dgm:t>
    </dgm:pt>
    <dgm:pt modelId="{B6A6A107-6148-4D08-8CA0-2E7E6B28C99E}">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Accessing and reading their records containing your information</a:t>
          </a:r>
          <a:endParaRPr lang="en-PH" sz="2000" dirty="0"/>
        </a:p>
      </dgm:t>
    </dgm:pt>
    <dgm:pt modelId="{0DE585DF-529A-4855-B2E3-35C3830E55C8}" type="parTrans" cxnId="{2940C094-61A0-488B-BDD9-380E8E3AAD4B}">
      <dgm:prSet/>
      <dgm:spPr/>
      <dgm:t>
        <a:bodyPr/>
        <a:lstStyle/>
        <a:p>
          <a:pPr>
            <a:lnSpc>
              <a:spcPct val="114000"/>
            </a:lnSpc>
            <a:spcBef>
              <a:spcPts val="600"/>
            </a:spcBef>
            <a:spcAft>
              <a:spcPts val="600"/>
            </a:spcAft>
          </a:pPr>
          <a:endParaRPr lang="en-AU" sz="2000"/>
        </a:p>
      </dgm:t>
    </dgm:pt>
    <dgm:pt modelId="{C038CE2B-9710-4000-855A-D540B806DB51}" type="sibTrans" cxnId="{2940C094-61A0-488B-BDD9-380E8E3AAD4B}">
      <dgm:prSet/>
      <dgm:spPr/>
      <dgm:t>
        <a:bodyPr/>
        <a:lstStyle/>
        <a:p>
          <a:pPr>
            <a:lnSpc>
              <a:spcPct val="114000"/>
            </a:lnSpc>
            <a:spcBef>
              <a:spcPts val="600"/>
            </a:spcBef>
            <a:spcAft>
              <a:spcPts val="600"/>
            </a:spcAft>
          </a:pPr>
          <a:endParaRPr lang="en-AU" sz="2000"/>
        </a:p>
      </dgm:t>
    </dgm:pt>
    <dgm:pt modelId="{53BE413E-81D5-4F0D-AB36-A2B6319BD847}">
      <dgm:prSet custT="1"/>
      <dgm:spPr/>
      <dgm:t>
        <a:bodyPr/>
        <a:lstStyle/>
        <a:p>
          <a:pPr>
            <a:lnSpc>
              <a:spcPct val="114000"/>
            </a:lnSpc>
            <a:spcBef>
              <a:spcPts val="600"/>
            </a:spcBef>
            <a:spcAft>
              <a:spcPts val="600"/>
            </a:spcAft>
            <a:buFont typeface="Wingdings" panose="05000000000000000000" pitchFamily="2" charset="2"/>
            <a:buChar char=""/>
          </a:pPr>
          <a:r>
            <a:rPr lang="en-AU" sz="2000" dirty="0"/>
            <a:t>Making a copy of a document containing your information</a:t>
          </a:r>
          <a:endParaRPr lang="en-PH" sz="2000" dirty="0"/>
        </a:p>
      </dgm:t>
    </dgm:pt>
    <dgm:pt modelId="{21B27D6D-3E05-4713-9BB7-172D0FF086EE}" type="parTrans" cxnId="{555B9B3B-43E2-4EEB-9D58-3BBDE9006CA0}">
      <dgm:prSet/>
      <dgm:spPr/>
      <dgm:t>
        <a:bodyPr/>
        <a:lstStyle/>
        <a:p>
          <a:pPr>
            <a:lnSpc>
              <a:spcPct val="114000"/>
            </a:lnSpc>
            <a:spcBef>
              <a:spcPts val="600"/>
            </a:spcBef>
            <a:spcAft>
              <a:spcPts val="600"/>
            </a:spcAft>
          </a:pPr>
          <a:endParaRPr lang="en-AU" sz="2000"/>
        </a:p>
      </dgm:t>
    </dgm:pt>
    <dgm:pt modelId="{0A86F477-128A-41E6-A573-7DBBF61DC9BE}" type="sibTrans" cxnId="{555B9B3B-43E2-4EEB-9D58-3BBDE9006CA0}">
      <dgm:prSet/>
      <dgm:spPr/>
      <dgm:t>
        <a:bodyPr/>
        <a:lstStyle/>
        <a:p>
          <a:pPr>
            <a:lnSpc>
              <a:spcPct val="114000"/>
            </a:lnSpc>
            <a:spcBef>
              <a:spcPts val="600"/>
            </a:spcBef>
            <a:spcAft>
              <a:spcPts val="600"/>
            </a:spcAft>
          </a:pPr>
          <a:endParaRPr lang="en-AU" sz="2000"/>
        </a:p>
      </dgm:t>
    </dgm:pt>
    <dgm:pt modelId="{3B842C47-7C54-4755-B23C-C8041937977B}">
      <dgm:prSet custT="1"/>
      <dgm:spPr/>
      <dgm:t>
        <a:bodyPr/>
        <a:lstStyle/>
        <a:p>
          <a:pPr>
            <a:lnSpc>
              <a:spcPct val="114000"/>
            </a:lnSpc>
            <a:spcBef>
              <a:spcPts val="600"/>
            </a:spcBef>
            <a:spcAft>
              <a:spcPts val="600"/>
            </a:spcAft>
            <a:buFont typeface="Wingdings" panose="05000000000000000000" pitchFamily="2" charset="2"/>
            <a:buChar char=""/>
          </a:pPr>
          <a:r>
            <a:rPr lang="en-AU" sz="2000" dirty="0"/>
            <a:t>Giving a copy of your information to a department within your organisation.</a:t>
          </a:r>
          <a:endParaRPr lang="en-PH" sz="2000" dirty="0"/>
        </a:p>
      </dgm:t>
    </dgm:pt>
    <dgm:pt modelId="{8C8D7E8F-35CC-4855-B74D-65AE34536697}" type="parTrans" cxnId="{A7AF33C6-9B23-4740-AD0B-7F669F747077}">
      <dgm:prSet/>
      <dgm:spPr/>
      <dgm:t>
        <a:bodyPr/>
        <a:lstStyle/>
        <a:p>
          <a:pPr>
            <a:lnSpc>
              <a:spcPct val="114000"/>
            </a:lnSpc>
            <a:spcBef>
              <a:spcPts val="600"/>
            </a:spcBef>
            <a:spcAft>
              <a:spcPts val="600"/>
            </a:spcAft>
          </a:pPr>
          <a:endParaRPr lang="en-AU" sz="2000"/>
        </a:p>
      </dgm:t>
    </dgm:pt>
    <dgm:pt modelId="{9433DE57-4317-4815-B92A-8B07E5395142}" type="sibTrans" cxnId="{A7AF33C6-9B23-4740-AD0B-7F669F747077}">
      <dgm:prSet/>
      <dgm:spPr/>
      <dgm:t>
        <a:bodyPr/>
        <a:lstStyle/>
        <a:p>
          <a:pPr>
            <a:lnSpc>
              <a:spcPct val="114000"/>
            </a:lnSpc>
            <a:spcBef>
              <a:spcPts val="600"/>
            </a:spcBef>
            <a:spcAft>
              <a:spcPts val="600"/>
            </a:spcAft>
          </a:pPr>
          <a:endParaRPr lang="en-AU" sz="2000"/>
        </a:p>
      </dgm:t>
    </dgm:pt>
    <dgm:pt modelId="{03322F49-E6CD-4052-8FC5-6D20BC5C4000}" type="pres">
      <dgm:prSet presAssocID="{66A96906-06FF-4960-AF19-E0C0AEE552F0}" presName="linear" presStyleCnt="0">
        <dgm:presLayoutVars>
          <dgm:animLvl val="lvl"/>
          <dgm:resizeHandles val="exact"/>
        </dgm:presLayoutVars>
      </dgm:prSet>
      <dgm:spPr/>
    </dgm:pt>
    <dgm:pt modelId="{E2860A79-8BC5-41A1-84F3-6B1D9F4E97BF}" type="pres">
      <dgm:prSet presAssocID="{438C6952-6F11-4D02-8527-8C90323F899C}" presName="parentText" presStyleLbl="node1" presStyleIdx="0" presStyleCnt="4">
        <dgm:presLayoutVars>
          <dgm:chMax val="0"/>
          <dgm:bulletEnabled val="1"/>
        </dgm:presLayoutVars>
      </dgm:prSet>
      <dgm:spPr/>
    </dgm:pt>
    <dgm:pt modelId="{A94AC3FB-0D55-48CF-82E4-B2BC7352A56D}" type="pres">
      <dgm:prSet presAssocID="{03CB84D5-E543-4C53-A2A7-FB962F44BD69}" presName="spacer" presStyleCnt="0"/>
      <dgm:spPr/>
    </dgm:pt>
    <dgm:pt modelId="{A70D9E7C-769A-4CCC-873D-3834113C3B3B}" type="pres">
      <dgm:prSet presAssocID="{B6A6A107-6148-4D08-8CA0-2E7E6B28C99E}" presName="parentText" presStyleLbl="node1" presStyleIdx="1" presStyleCnt="4">
        <dgm:presLayoutVars>
          <dgm:chMax val="0"/>
          <dgm:bulletEnabled val="1"/>
        </dgm:presLayoutVars>
      </dgm:prSet>
      <dgm:spPr/>
    </dgm:pt>
    <dgm:pt modelId="{8919025F-CDE7-413C-A7F8-041CCC31DE17}" type="pres">
      <dgm:prSet presAssocID="{C038CE2B-9710-4000-855A-D540B806DB51}" presName="spacer" presStyleCnt="0"/>
      <dgm:spPr/>
    </dgm:pt>
    <dgm:pt modelId="{1B4DA156-6CE2-4D51-994C-505BAD062F70}" type="pres">
      <dgm:prSet presAssocID="{53BE413E-81D5-4F0D-AB36-A2B6319BD847}" presName="parentText" presStyleLbl="node1" presStyleIdx="2" presStyleCnt="4">
        <dgm:presLayoutVars>
          <dgm:chMax val="0"/>
          <dgm:bulletEnabled val="1"/>
        </dgm:presLayoutVars>
      </dgm:prSet>
      <dgm:spPr/>
    </dgm:pt>
    <dgm:pt modelId="{BFABA05F-1341-4029-A3ED-7F6F74474869}" type="pres">
      <dgm:prSet presAssocID="{0A86F477-128A-41E6-A573-7DBBF61DC9BE}" presName="spacer" presStyleCnt="0"/>
      <dgm:spPr/>
    </dgm:pt>
    <dgm:pt modelId="{36B03F82-8EE4-4D27-A504-09C8CB8C33FC}" type="pres">
      <dgm:prSet presAssocID="{3B842C47-7C54-4755-B23C-C8041937977B}" presName="parentText" presStyleLbl="node1" presStyleIdx="3" presStyleCnt="4">
        <dgm:presLayoutVars>
          <dgm:chMax val="0"/>
          <dgm:bulletEnabled val="1"/>
        </dgm:presLayoutVars>
      </dgm:prSet>
      <dgm:spPr/>
    </dgm:pt>
  </dgm:ptLst>
  <dgm:cxnLst>
    <dgm:cxn modelId="{0DD5010A-AB50-4543-826F-394A4DAE7BA4}" type="presOf" srcId="{66A96906-06FF-4960-AF19-E0C0AEE552F0}" destId="{03322F49-E6CD-4052-8FC5-6D20BC5C4000}" srcOrd="0" destOrd="0" presId="urn:microsoft.com/office/officeart/2005/8/layout/vList2"/>
    <dgm:cxn modelId="{21D21422-A26B-472D-B9F9-7D4917A812EA}" type="presOf" srcId="{B6A6A107-6148-4D08-8CA0-2E7E6B28C99E}" destId="{A70D9E7C-769A-4CCC-873D-3834113C3B3B}" srcOrd="0" destOrd="0" presId="urn:microsoft.com/office/officeart/2005/8/layout/vList2"/>
    <dgm:cxn modelId="{555B9B3B-43E2-4EEB-9D58-3BBDE9006CA0}" srcId="{66A96906-06FF-4960-AF19-E0C0AEE552F0}" destId="{53BE413E-81D5-4F0D-AB36-A2B6319BD847}" srcOrd="2" destOrd="0" parTransId="{21B27D6D-3E05-4713-9BB7-172D0FF086EE}" sibTransId="{0A86F477-128A-41E6-A573-7DBBF61DC9BE}"/>
    <dgm:cxn modelId="{D2307775-70CE-4108-A6DE-F37AB54E0F0E}" type="presOf" srcId="{53BE413E-81D5-4F0D-AB36-A2B6319BD847}" destId="{1B4DA156-6CE2-4D51-994C-505BAD062F70}" srcOrd="0" destOrd="0" presId="urn:microsoft.com/office/officeart/2005/8/layout/vList2"/>
    <dgm:cxn modelId="{2940C094-61A0-488B-BDD9-380E8E3AAD4B}" srcId="{66A96906-06FF-4960-AF19-E0C0AEE552F0}" destId="{B6A6A107-6148-4D08-8CA0-2E7E6B28C99E}" srcOrd="1" destOrd="0" parTransId="{0DE585DF-529A-4855-B2E3-35C3830E55C8}" sibTransId="{C038CE2B-9710-4000-855A-D540B806DB51}"/>
    <dgm:cxn modelId="{B56D87A8-2D02-4486-90D2-1D555ACA94B8}" type="presOf" srcId="{438C6952-6F11-4D02-8527-8C90323F899C}" destId="{E2860A79-8BC5-41A1-84F3-6B1D9F4E97BF}" srcOrd="0" destOrd="0" presId="urn:microsoft.com/office/officeart/2005/8/layout/vList2"/>
    <dgm:cxn modelId="{32CF28AF-43D4-4E04-85A2-21B8CF29596B}" srcId="{66A96906-06FF-4960-AF19-E0C0AEE552F0}" destId="{438C6952-6F11-4D02-8527-8C90323F899C}" srcOrd="0" destOrd="0" parTransId="{BFB50AC9-A5B5-4475-91AA-576F89CCA5A8}" sibTransId="{03CB84D5-E543-4C53-A2A7-FB962F44BD69}"/>
    <dgm:cxn modelId="{C7C7A1B1-066C-49F3-A3DE-9A92DC4A0533}" type="presOf" srcId="{3B842C47-7C54-4755-B23C-C8041937977B}" destId="{36B03F82-8EE4-4D27-A504-09C8CB8C33FC}" srcOrd="0" destOrd="0" presId="urn:microsoft.com/office/officeart/2005/8/layout/vList2"/>
    <dgm:cxn modelId="{A7AF33C6-9B23-4740-AD0B-7F669F747077}" srcId="{66A96906-06FF-4960-AF19-E0C0AEE552F0}" destId="{3B842C47-7C54-4755-B23C-C8041937977B}" srcOrd="3" destOrd="0" parTransId="{8C8D7E8F-35CC-4855-B74D-65AE34536697}" sibTransId="{9433DE57-4317-4815-B92A-8B07E5395142}"/>
    <dgm:cxn modelId="{C17456A8-A744-4C29-AD26-813D8A0F505D}" type="presParOf" srcId="{03322F49-E6CD-4052-8FC5-6D20BC5C4000}" destId="{E2860A79-8BC5-41A1-84F3-6B1D9F4E97BF}" srcOrd="0" destOrd="0" presId="urn:microsoft.com/office/officeart/2005/8/layout/vList2"/>
    <dgm:cxn modelId="{22FA5F8F-3514-4F68-BCA3-A80CF0742735}" type="presParOf" srcId="{03322F49-E6CD-4052-8FC5-6D20BC5C4000}" destId="{A94AC3FB-0D55-48CF-82E4-B2BC7352A56D}" srcOrd="1" destOrd="0" presId="urn:microsoft.com/office/officeart/2005/8/layout/vList2"/>
    <dgm:cxn modelId="{0E0E1990-3559-4328-8CBC-FFB9055321EA}" type="presParOf" srcId="{03322F49-E6CD-4052-8FC5-6D20BC5C4000}" destId="{A70D9E7C-769A-4CCC-873D-3834113C3B3B}" srcOrd="2" destOrd="0" presId="urn:microsoft.com/office/officeart/2005/8/layout/vList2"/>
    <dgm:cxn modelId="{69CA0D06-3279-416E-A41F-41FE93B927CD}" type="presParOf" srcId="{03322F49-E6CD-4052-8FC5-6D20BC5C4000}" destId="{8919025F-CDE7-413C-A7F8-041CCC31DE17}" srcOrd="3" destOrd="0" presId="urn:microsoft.com/office/officeart/2005/8/layout/vList2"/>
    <dgm:cxn modelId="{BA80DE1A-8075-43B4-B89E-D5F78B59C601}" type="presParOf" srcId="{03322F49-E6CD-4052-8FC5-6D20BC5C4000}" destId="{1B4DA156-6CE2-4D51-994C-505BAD062F70}" srcOrd="4" destOrd="0" presId="urn:microsoft.com/office/officeart/2005/8/layout/vList2"/>
    <dgm:cxn modelId="{9F163073-5E04-4811-AEA5-6B3D26F005A6}" type="presParOf" srcId="{03322F49-E6CD-4052-8FC5-6D20BC5C4000}" destId="{BFABA05F-1341-4029-A3ED-7F6F74474869}" srcOrd="5" destOrd="0" presId="urn:microsoft.com/office/officeart/2005/8/layout/vList2"/>
    <dgm:cxn modelId="{E405B519-AFCC-4C86-AA9D-B5A211843B97}" type="presParOf" srcId="{03322F49-E6CD-4052-8FC5-6D20BC5C4000}" destId="{36B03F82-8EE4-4D27-A504-09C8CB8C33F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98DEC1-1A05-9442-82B7-7BF71EEE3C19}"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310E9E22-8F2E-C24A-B563-6CEB7E776D72}">
      <dgm:prSet phldrT="[Text]" custT="1"/>
      <dgm:spPr>
        <a:solidFill>
          <a:srgbClr val="458DCF"/>
        </a:solidFill>
      </dgm:spPr>
      <dgm:t>
        <a:bodyPr/>
        <a:lstStyle/>
        <a:p>
          <a:pPr>
            <a:lnSpc>
              <a:spcPct val="114000"/>
            </a:lnSpc>
            <a:spcBef>
              <a:spcPts val="600"/>
            </a:spcBef>
            <a:spcAft>
              <a:spcPts val="600"/>
            </a:spcAft>
          </a:pPr>
          <a:r>
            <a:rPr lang="en-US" sz="2000" dirty="0"/>
            <a:t>Mandatory reporting</a:t>
          </a:r>
        </a:p>
      </dgm:t>
    </dgm:pt>
    <dgm:pt modelId="{B60B2FF0-A964-3B4A-8926-FBB4F91184C8}" type="parTrans" cxnId="{847A8FE9-903C-9843-B07A-A3B0AC044F6D}">
      <dgm:prSet/>
      <dgm:spPr/>
      <dgm:t>
        <a:bodyPr/>
        <a:lstStyle/>
        <a:p>
          <a:pPr>
            <a:lnSpc>
              <a:spcPct val="114000"/>
            </a:lnSpc>
            <a:spcBef>
              <a:spcPts val="600"/>
            </a:spcBef>
            <a:spcAft>
              <a:spcPts val="600"/>
            </a:spcAft>
          </a:pPr>
          <a:endParaRPr lang="en-US" sz="2000"/>
        </a:p>
      </dgm:t>
    </dgm:pt>
    <dgm:pt modelId="{4F6FB068-FF61-1D4E-A032-CD973A66E4AC}" type="sibTrans" cxnId="{847A8FE9-903C-9843-B07A-A3B0AC044F6D}">
      <dgm:prSet/>
      <dgm:spPr/>
      <dgm:t>
        <a:bodyPr/>
        <a:lstStyle/>
        <a:p>
          <a:pPr>
            <a:lnSpc>
              <a:spcPct val="114000"/>
            </a:lnSpc>
            <a:spcBef>
              <a:spcPts val="600"/>
            </a:spcBef>
            <a:spcAft>
              <a:spcPts val="600"/>
            </a:spcAft>
          </a:pPr>
          <a:endParaRPr lang="en-US" sz="2000"/>
        </a:p>
      </dgm:t>
    </dgm:pt>
    <dgm:pt modelId="{EEC85D11-4EAA-C645-BD18-2945FC633099}">
      <dgm:prSet phldrT="[Text]" custT="1"/>
      <dgm:spPr/>
      <dgm:t>
        <a:bodyPr/>
        <a:lstStyle/>
        <a:p>
          <a:pPr>
            <a:lnSpc>
              <a:spcPct val="114000"/>
            </a:lnSpc>
            <a:spcBef>
              <a:spcPts val="600"/>
            </a:spcBef>
            <a:spcAft>
              <a:spcPts val="600"/>
            </a:spcAft>
          </a:pPr>
          <a:r>
            <a:rPr lang="en-US" sz="2000" dirty="0"/>
            <a:t>Organisational chart</a:t>
          </a:r>
        </a:p>
      </dgm:t>
    </dgm:pt>
    <dgm:pt modelId="{AB660DED-E0D2-1148-8EB0-39A789F62C30}" type="parTrans" cxnId="{FF393188-F6D8-D14D-A8B3-6128814417ED}">
      <dgm:prSet/>
      <dgm:spPr/>
      <dgm:t>
        <a:bodyPr/>
        <a:lstStyle/>
        <a:p>
          <a:pPr>
            <a:lnSpc>
              <a:spcPct val="114000"/>
            </a:lnSpc>
            <a:spcBef>
              <a:spcPts val="600"/>
            </a:spcBef>
            <a:spcAft>
              <a:spcPts val="600"/>
            </a:spcAft>
          </a:pPr>
          <a:endParaRPr lang="en-US" sz="2000"/>
        </a:p>
      </dgm:t>
    </dgm:pt>
    <dgm:pt modelId="{15E82A2C-894F-3C49-B9E8-6D669EA93ED3}" type="sibTrans" cxnId="{FF393188-F6D8-D14D-A8B3-6128814417ED}">
      <dgm:prSet/>
      <dgm:spPr/>
      <dgm:t>
        <a:bodyPr/>
        <a:lstStyle/>
        <a:p>
          <a:pPr>
            <a:lnSpc>
              <a:spcPct val="114000"/>
            </a:lnSpc>
            <a:spcBef>
              <a:spcPts val="600"/>
            </a:spcBef>
            <a:spcAft>
              <a:spcPts val="600"/>
            </a:spcAft>
          </a:pPr>
          <a:endParaRPr lang="en-US" sz="2000"/>
        </a:p>
      </dgm:t>
    </dgm:pt>
    <dgm:pt modelId="{2848514B-6FE7-E140-A83A-092F344AA0B2}" type="pres">
      <dgm:prSet presAssocID="{8C98DEC1-1A05-9442-82B7-7BF71EEE3C19}" presName="diagram" presStyleCnt="0">
        <dgm:presLayoutVars>
          <dgm:chPref val="1"/>
          <dgm:dir/>
          <dgm:animOne val="branch"/>
          <dgm:animLvl val="lvl"/>
          <dgm:resizeHandles/>
        </dgm:presLayoutVars>
      </dgm:prSet>
      <dgm:spPr/>
    </dgm:pt>
    <dgm:pt modelId="{092E45FD-6FD3-234D-B796-B18DFB531446}" type="pres">
      <dgm:prSet presAssocID="{310E9E22-8F2E-C24A-B563-6CEB7E776D72}" presName="root" presStyleCnt="0"/>
      <dgm:spPr/>
    </dgm:pt>
    <dgm:pt modelId="{643ABD68-864E-CC42-BDAA-87EB79232B1C}" type="pres">
      <dgm:prSet presAssocID="{310E9E22-8F2E-C24A-B563-6CEB7E776D72}" presName="rootComposite" presStyleCnt="0"/>
      <dgm:spPr/>
    </dgm:pt>
    <dgm:pt modelId="{6879C0BC-1E2B-E24C-8BC9-E546FC97B1E5}" type="pres">
      <dgm:prSet presAssocID="{310E9E22-8F2E-C24A-B563-6CEB7E776D72}" presName="rootText" presStyleLbl="node1" presStyleIdx="0" presStyleCnt="2" custScaleX="114977" custScaleY="153147" custLinFactNeighborX="9887"/>
      <dgm:spPr/>
    </dgm:pt>
    <dgm:pt modelId="{0524C30E-5E7E-4948-9713-7740CCC9361F}" type="pres">
      <dgm:prSet presAssocID="{310E9E22-8F2E-C24A-B563-6CEB7E776D72}" presName="rootConnector" presStyleLbl="node1" presStyleIdx="0" presStyleCnt="2"/>
      <dgm:spPr/>
    </dgm:pt>
    <dgm:pt modelId="{D48CA2B5-8EE7-AD4D-B445-2C0565A44E82}" type="pres">
      <dgm:prSet presAssocID="{310E9E22-8F2E-C24A-B563-6CEB7E776D72}" presName="childShape" presStyleCnt="0"/>
      <dgm:spPr/>
    </dgm:pt>
    <dgm:pt modelId="{9D8570D6-E219-4C45-AF89-BB69222031DF}" type="pres">
      <dgm:prSet presAssocID="{EEC85D11-4EAA-C645-BD18-2945FC633099}" presName="root" presStyleCnt="0"/>
      <dgm:spPr/>
    </dgm:pt>
    <dgm:pt modelId="{541CA8C2-77D0-F84C-95A3-B4555820909F}" type="pres">
      <dgm:prSet presAssocID="{EEC85D11-4EAA-C645-BD18-2945FC633099}" presName="rootComposite" presStyleCnt="0"/>
      <dgm:spPr/>
    </dgm:pt>
    <dgm:pt modelId="{D8FFBF33-375C-3145-9CE1-711A6831BF8E}" type="pres">
      <dgm:prSet presAssocID="{EEC85D11-4EAA-C645-BD18-2945FC633099}" presName="rootText" presStyleLbl="node1" presStyleIdx="1" presStyleCnt="2" custScaleX="114977" custScaleY="153147" custLinFactNeighborX="-9887"/>
      <dgm:spPr/>
    </dgm:pt>
    <dgm:pt modelId="{F25E6257-EBE9-8247-88CB-B426F57AFE79}" type="pres">
      <dgm:prSet presAssocID="{EEC85D11-4EAA-C645-BD18-2945FC633099}" presName="rootConnector" presStyleLbl="node1" presStyleIdx="1" presStyleCnt="2"/>
      <dgm:spPr/>
    </dgm:pt>
    <dgm:pt modelId="{CACD94D9-F84E-1A40-9AE0-1F2C0579FF01}" type="pres">
      <dgm:prSet presAssocID="{EEC85D11-4EAA-C645-BD18-2945FC633099}" presName="childShape" presStyleCnt="0"/>
      <dgm:spPr/>
    </dgm:pt>
  </dgm:ptLst>
  <dgm:cxnLst>
    <dgm:cxn modelId="{C338DE04-9816-4140-8591-7E63C3C5EF3D}" type="presOf" srcId="{EEC85D11-4EAA-C645-BD18-2945FC633099}" destId="{F25E6257-EBE9-8247-88CB-B426F57AFE79}" srcOrd="1" destOrd="0" presId="urn:microsoft.com/office/officeart/2005/8/layout/hierarchy3"/>
    <dgm:cxn modelId="{F58EC80A-0305-E94D-8223-8783D862FBD2}" type="presOf" srcId="{EEC85D11-4EAA-C645-BD18-2945FC633099}" destId="{D8FFBF33-375C-3145-9CE1-711A6831BF8E}" srcOrd="0" destOrd="0" presId="urn:microsoft.com/office/officeart/2005/8/layout/hierarchy3"/>
    <dgm:cxn modelId="{CE4AB22E-7CF1-7B48-B861-126C02AAAA81}" type="presOf" srcId="{310E9E22-8F2E-C24A-B563-6CEB7E776D72}" destId="{0524C30E-5E7E-4948-9713-7740CCC9361F}" srcOrd="1" destOrd="0" presId="urn:microsoft.com/office/officeart/2005/8/layout/hierarchy3"/>
    <dgm:cxn modelId="{D80F4884-D5A5-C74D-B851-F460EB6B2A26}" type="presOf" srcId="{8C98DEC1-1A05-9442-82B7-7BF71EEE3C19}" destId="{2848514B-6FE7-E140-A83A-092F344AA0B2}" srcOrd="0" destOrd="0" presId="urn:microsoft.com/office/officeart/2005/8/layout/hierarchy3"/>
    <dgm:cxn modelId="{FF393188-F6D8-D14D-A8B3-6128814417ED}" srcId="{8C98DEC1-1A05-9442-82B7-7BF71EEE3C19}" destId="{EEC85D11-4EAA-C645-BD18-2945FC633099}" srcOrd="1" destOrd="0" parTransId="{AB660DED-E0D2-1148-8EB0-39A789F62C30}" sibTransId="{15E82A2C-894F-3C49-B9E8-6D669EA93ED3}"/>
    <dgm:cxn modelId="{299AD0C6-C3D2-8F4B-889A-E6AE68D033EF}" type="presOf" srcId="{310E9E22-8F2E-C24A-B563-6CEB7E776D72}" destId="{6879C0BC-1E2B-E24C-8BC9-E546FC97B1E5}" srcOrd="0" destOrd="0" presId="urn:microsoft.com/office/officeart/2005/8/layout/hierarchy3"/>
    <dgm:cxn modelId="{847A8FE9-903C-9843-B07A-A3B0AC044F6D}" srcId="{8C98DEC1-1A05-9442-82B7-7BF71EEE3C19}" destId="{310E9E22-8F2E-C24A-B563-6CEB7E776D72}" srcOrd="0" destOrd="0" parTransId="{B60B2FF0-A964-3B4A-8926-FBB4F91184C8}" sibTransId="{4F6FB068-FF61-1D4E-A032-CD973A66E4AC}"/>
    <dgm:cxn modelId="{AB455563-AF84-2641-9B01-CFCF52F5B7A7}" type="presParOf" srcId="{2848514B-6FE7-E140-A83A-092F344AA0B2}" destId="{092E45FD-6FD3-234D-B796-B18DFB531446}" srcOrd="0" destOrd="0" presId="urn:microsoft.com/office/officeart/2005/8/layout/hierarchy3"/>
    <dgm:cxn modelId="{404B58E4-1C02-964C-9006-BE729D217F7E}" type="presParOf" srcId="{092E45FD-6FD3-234D-B796-B18DFB531446}" destId="{643ABD68-864E-CC42-BDAA-87EB79232B1C}" srcOrd="0" destOrd="0" presId="urn:microsoft.com/office/officeart/2005/8/layout/hierarchy3"/>
    <dgm:cxn modelId="{DBE08E60-3327-714E-A692-6FE1BB794D2A}" type="presParOf" srcId="{643ABD68-864E-CC42-BDAA-87EB79232B1C}" destId="{6879C0BC-1E2B-E24C-8BC9-E546FC97B1E5}" srcOrd="0" destOrd="0" presId="urn:microsoft.com/office/officeart/2005/8/layout/hierarchy3"/>
    <dgm:cxn modelId="{D0CEC904-F3B0-4048-9B29-628C7B8CC654}" type="presParOf" srcId="{643ABD68-864E-CC42-BDAA-87EB79232B1C}" destId="{0524C30E-5E7E-4948-9713-7740CCC9361F}" srcOrd="1" destOrd="0" presId="urn:microsoft.com/office/officeart/2005/8/layout/hierarchy3"/>
    <dgm:cxn modelId="{D239C343-223E-424E-9B6F-8DAABBDB3695}" type="presParOf" srcId="{092E45FD-6FD3-234D-B796-B18DFB531446}" destId="{D48CA2B5-8EE7-AD4D-B445-2C0565A44E82}" srcOrd="1" destOrd="0" presId="urn:microsoft.com/office/officeart/2005/8/layout/hierarchy3"/>
    <dgm:cxn modelId="{C4F98EEC-75F0-564A-B141-81602258A86D}" type="presParOf" srcId="{2848514B-6FE7-E140-A83A-092F344AA0B2}" destId="{9D8570D6-E219-4C45-AF89-BB69222031DF}" srcOrd="1" destOrd="0" presId="urn:microsoft.com/office/officeart/2005/8/layout/hierarchy3"/>
    <dgm:cxn modelId="{19267BBF-7E7E-BB41-9B7F-B63A1F2E6925}" type="presParOf" srcId="{9D8570D6-E219-4C45-AF89-BB69222031DF}" destId="{541CA8C2-77D0-F84C-95A3-B4555820909F}" srcOrd="0" destOrd="0" presId="urn:microsoft.com/office/officeart/2005/8/layout/hierarchy3"/>
    <dgm:cxn modelId="{ED3A3C9E-9002-6F4D-9521-61B588C6A626}" type="presParOf" srcId="{541CA8C2-77D0-F84C-95A3-B4555820909F}" destId="{D8FFBF33-375C-3145-9CE1-711A6831BF8E}" srcOrd="0" destOrd="0" presId="urn:microsoft.com/office/officeart/2005/8/layout/hierarchy3"/>
    <dgm:cxn modelId="{D0A03272-4E88-9540-A5CA-5B2907F7A968}" type="presParOf" srcId="{541CA8C2-77D0-F84C-95A3-B4555820909F}" destId="{F25E6257-EBE9-8247-88CB-B426F57AFE79}" srcOrd="1" destOrd="0" presId="urn:microsoft.com/office/officeart/2005/8/layout/hierarchy3"/>
    <dgm:cxn modelId="{E39A958C-142C-5D46-9FA3-526BE1B97F1F}" type="presParOf" srcId="{9D8570D6-E219-4C45-AF89-BB69222031DF}" destId="{CACD94D9-F84E-1A40-9AE0-1F2C0579FF01}"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FD366B-8E87-4478-96EF-DBB66ECA4B5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26E85D10-6D0F-438D-9380-665B2C98C23F}">
      <dgm:prSet phldrT="[Text]" custT="1"/>
      <dgm:spPr>
        <a:solidFill>
          <a:srgbClr val="458DCF"/>
        </a:solidFill>
      </dgm:spPr>
      <dgm:t>
        <a:bodyPr/>
        <a:lstStyle/>
        <a:p>
          <a:pPr>
            <a:lnSpc>
              <a:spcPct val="114000"/>
            </a:lnSpc>
            <a:spcBef>
              <a:spcPts val="600"/>
            </a:spcBef>
            <a:spcAft>
              <a:spcPts val="600"/>
            </a:spcAft>
            <a:buClr>
              <a:srgbClr val="1C96D3"/>
            </a:buClr>
            <a:buNone/>
          </a:pPr>
          <a:r>
            <a:rPr lang="en-US" sz="2000"/>
            <a:t>One-page profiles</a:t>
          </a:r>
          <a:endParaRPr lang="en-AU" sz="2000" dirty="0"/>
        </a:p>
      </dgm:t>
    </dgm:pt>
    <dgm:pt modelId="{9F96D22F-FC80-4F64-819C-B264899CD4DC}" type="parTrans" cxnId="{6982B004-C0D0-4FEC-8A61-1BB2CB7BA656}">
      <dgm:prSet/>
      <dgm:spPr/>
      <dgm:t>
        <a:bodyPr/>
        <a:lstStyle/>
        <a:p>
          <a:pPr>
            <a:lnSpc>
              <a:spcPct val="114000"/>
            </a:lnSpc>
            <a:spcBef>
              <a:spcPts val="600"/>
            </a:spcBef>
            <a:spcAft>
              <a:spcPts val="600"/>
            </a:spcAft>
          </a:pPr>
          <a:endParaRPr lang="en-AU" sz="2000"/>
        </a:p>
      </dgm:t>
    </dgm:pt>
    <dgm:pt modelId="{A59FF532-7CEE-406D-8958-DC0A36112048}" type="sibTrans" cxnId="{6982B004-C0D0-4FEC-8A61-1BB2CB7BA656}">
      <dgm:prSet/>
      <dgm:spPr/>
      <dgm:t>
        <a:bodyPr/>
        <a:lstStyle/>
        <a:p>
          <a:pPr>
            <a:lnSpc>
              <a:spcPct val="114000"/>
            </a:lnSpc>
            <a:spcBef>
              <a:spcPts val="600"/>
            </a:spcBef>
            <a:spcAft>
              <a:spcPts val="600"/>
            </a:spcAft>
          </a:pPr>
          <a:endParaRPr lang="en-AU" sz="2000"/>
        </a:p>
      </dgm:t>
    </dgm:pt>
    <dgm:pt modelId="{C6DCB0DA-DA11-484A-BEE4-78B09DF5CC1D}">
      <dgm:prSet custT="1"/>
      <dgm:spPr>
        <a:solidFill>
          <a:srgbClr val="42BDCA"/>
        </a:solidFill>
      </dgm:spPr>
      <dgm:t>
        <a:bodyPr/>
        <a:lstStyle/>
        <a:p>
          <a:pPr>
            <a:lnSpc>
              <a:spcPct val="114000"/>
            </a:lnSpc>
            <a:spcBef>
              <a:spcPts val="600"/>
            </a:spcBef>
            <a:spcAft>
              <a:spcPts val="600"/>
            </a:spcAft>
          </a:pPr>
          <a:r>
            <a:rPr lang="en-US" sz="2000" dirty="0"/>
            <a:t>Learning log</a:t>
          </a:r>
        </a:p>
      </dgm:t>
    </dgm:pt>
    <dgm:pt modelId="{307993D8-DA9D-4CBF-B7D6-F465111A268B}" type="parTrans" cxnId="{86D22CCD-6208-4AC4-A110-B85938B71253}">
      <dgm:prSet/>
      <dgm:spPr/>
      <dgm:t>
        <a:bodyPr/>
        <a:lstStyle/>
        <a:p>
          <a:pPr>
            <a:lnSpc>
              <a:spcPct val="114000"/>
            </a:lnSpc>
            <a:spcBef>
              <a:spcPts val="600"/>
            </a:spcBef>
            <a:spcAft>
              <a:spcPts val="600"/>
            </a:spcAft>
          </a:pPr>
          <a:endParaRPr lang="en-AU" sz="2000"/>
        </a:p>
      </dgm:t>
    </dgm:pt>
    <dgm:pt modelId="{464AA402-C3E9-482A-BC9C-400B399E9FA3}" type="sibTrans" cxnId="{86D22CCD-6208-4AC4-A110-B85938B71253}">
      <dgm:prSet/>
      <dgm:spPr/>
      <dgm:t>
        <a:bodyPr/>
        <a:lstStyle/>
        <a:p>
          <a:pPr>
            <a:lnSpc>
              <a:spcPct val="114000"/>
            </a:lnSpc>
            <a:spcBef>
              <a:spcPts val="600"/>
            </a:spcBef>
            <a:spcAft>
              <a:spcPts val="600"/>
            </a:spcAft>
          </a:pPr>
          <a:endParaRPr lang="en-AU" sz="2000"/>
        </a:p>
      </dgm:t>
    </dgm:pt>
    <dgm:pt modelId="{868C7947-872C-4F4D-981D-83FE9157C25F}">
      <dgm:prSet custT="1"/>
      <dgm:spPr>
        <a:solidFill>
          <a:srgbClr val="3CBE99"/>
        </a:solidFill>
      </dgm:spPr>
      <dgm:t>
        <a:bodyPr/>
        <a:lstStyle/>
        <a:p>
          <a:pPr>
            <a:lnSpc>
              <a:spcPct val="114000"/>
            </a:lnSpc>
            <a:spcBef>
              <a:spcPts val="600"/>
            </a:spcBef>
            <a:spcAft>
              <a:spcPts val="600"/>
            </a:spcAft>
          </a:pPr>
          <a:r>
            <a:rPr lang="en-US" sz="2000"/>
            <a:t>Communication profile and chart</a:t>
          </a:r>
          <a:endParaRPr lang="en-US" sz="2000" dirty="0"/>
        </a:p>
      </dgm:t>
    </dgm:pt>
    <dgm:pt modelId="{6227BF94-E0AA-4B47-A381-7BD1BDEF5682}" type="parTrans" cxnId="{BE7C4F56-11DF-41AA-A1E7-C5A635863199}">
      <dgm:prSet/>
      <dgm:spPr/>
      <dgm:t>
        <a:bodyPr/>
        <a:lstStyle/>
        <a:p>
          <a:pPr>
            <a:lnSpc>
              <a:spcPct val="114000"/>
            </a:lnSpc>
            <a:spcBef>
              <a:spcPts val="600"/>
            </a:spcBef>
            <a:spcAft>
              <a:spcPts val="600"/>
            </a:spcAft>
          </a:pPr>
          <a:endParaRPr lang="en-AU" sz="2000"/>
        </a:p>
      </dgm:t>
    </dgm:pt>
    <dgm:pt modelId="{108FB861-9F7E-467A-BF5C-94DB8F59C9D4}" type="sibTrans" cxnId="{BE7C4F56-11DF-41AA-A1E7-C5A635863199}">
      <dgm:prSet/>
      <dgm:spPr/>
      <dgm:t>
        <a:bodyPr/>
        <a:lstStyle/>
        <a:p>
          <a:pPr>
            <a:lnSpc>
              <a:spcPct val="114000"/>
            </a:lnSpc>
            <a:spcBef>
              <a:spcPts val="600"/>
            </a:spcBef>
            <a:spcAft>
              <a:spcPts val="600"/>
            </a:spcAft>
          </a:pPr>
          <a:endParaRPr lang="en-AU" sz="2000"/>
        </a:p>
      </dgm:t>
    </dgm:pt>
    <dgm:pt modelId="{5BD03B98-1765-4618-AC87-F7864F89D8E6}">
      <dgm:prSet custT="1"/>
      <dgm:spPr/>
      <dgm:t>
        <a:bodyPr/>
        <a:lstStyle/>
        <a:p>
          <a:pPr>
            <a:lnSpc>
              <a:spcPct val="114000"/>
            </a:lnSpc>
            <a:spcBef>
              <a:spcPts val="600"/>
            </a:spcBef>
            <a:spcAft>
              <a:spcPts val="600"/>
            </a:spcAft>
          </a:pPr>
          <a:r>
            <a:rPr lang="en-US" sz="2000"/>
            <a:t>Progress notes</a:t>
          </a:r>
          <a:endParaRPr lang="en-US" sz="2000" dirty="0"/>
        </a:p>
      </dgm:t>
    </dgm:pt>
    <dgm:pt modelId="{16ECFA0A-D378-4EF7-BA48-521AEC010A55}" type="parTrans" cxnId="{556402B6-91F5-4200-AC19-C98006459C5E}">
      <dgm:prSet/>
      <dgm:spPr/>
      <dgm:t>
        <a:bodyPr/>
        <a:lstStyle/>
        <a:p>
          <a:pPr>
            <a:lnSpc>
              <a:spcPct val="114000"/>
            </a:lnSpc>
            <a:spcBef>
              <a:spcPts val="600"/>
            </a:spcBef>
            <a:spcAft>
              <a:spcPts val="600"/>
            </a:spcAft>
          </a:pPr>
          <a:endParaRPr lang="en-AU" sz="2000"/>
        </a:p>
      </dgm:t>
    </dgm:pt>
    <dgm:pt modelId="{2CC4993A-F8AD-491F-9220-DB2CEFAEDFC4}" type="sibTrans" cxnId="{556402B6-91F5-4200-AC19-C98006459C5E}">
      <dgm:prSet/>
      <dgm:spPr/>
      <dgm:t>
        <a:bodyPr/>
        <a:lstStyle/>
        <a:p>
          <a:pPr>
            <a:lnSpc>
              <a:spcPct val="114000"/>
            </a:lnSpc>
            <a:spcBef>
              <a:spcPts val="600"/>
            </a:spcBef>
            <a:spcAft>
              <a:spcPts val="600"/>
            </a:spcAft>
          </a:pPr>
          <a:endParaRPr lang="en-AU" sz="2000"/>
        </a:p>
      </dgm:t>
    </dgm:pt>
    <dgm:pt modelId="{7D08EBBE-A0DF-48FE-89EF-3A4C0611172E}">
      <dgm:prSet custT="1"/>
      <dgm:spPr/>
      <dgm:t>
        <a:bodyPr/>
        <a:lstStyle/>
        <a:p>
          <a:pPr>
            <a:lnSpc>
              <a:spcPct val="114000"/>
            </a:lnSpc>
            <a:spcBef>
              <a:spcPts val="600"/>
            </a:spcBef>
            <a:spcAft>
              <a:spcPts val="600"/>
            </a:spcAft>
          </a:pPr>
          <a:r>
            <a:rPr lang="en-US" sz="2000"/>
            <a:t>Workplace reports</a:t>
          </a:r>
          <a:endParaRPr lang="en-US" sz="2000" dirty="0"/>
        </a:p>
      </dgm:t>
    </dgm:pt>
    <dgm:pt modelId="{FA20AE77-1F1C-45B9-B66E-707E543DA530}" type="parTrans" cxnId="{3C1909AC-CA1E-4C5E-B676-4BC16F7A80A7}">
      <dgm:prSet/>
      <dgm:spPr/>
      <dgm:t>
        <a:bodyPr/>
        <a:lstStyle/>
        <a:p>
          <a:pPr>
            <a:lnSpc>
              <a:spcPct val="114000"/>
            </a:lnSpc>
            <a:spcBef>
              <a:spcPts val="600"/>
            </a:spcBef>
            <a:spcAft>
              <a:spcPts val="600"/>
            </a:spcAft>
          </a:pPr>
          <a:endParaRPr lang="en-AU" sz="2000"/>
        </a:p>
      </dgm:t>
    </dgm:pt>
    <dgm:pt modelId="{67329C9C-2518-44EC-8CE3-F50F97596E76}" type="sibTrans" cxnId="{3C1909AC-CA1E-4C5E-B676-4BC16F7A80A7}">
      <dgm:prSet/>
      <dgm:spPr/>
      <dgm:t>
        <a:bodyPr/>
        <a:lstStyle/>
        <a:p>
          <a:pPr>
            <a:lnSpc>
              <a:spcPct val="114000"/>
            </a:lnSpc>
            <a:spcBef>
              <a:spcPts val="600"/>
            </a:spcBef>
            <a:spcAft>
              <a:spcPts val="600"/>
            </a:spcAft>
          </a:pPr>
          <a:endParaRPr lang="en-AU" sz="2000"/>
        </a:p>
      </dgm:t>
    </dgm:pt>
    <dgm:pt modelId="{F28E4D96-5217-4397-B770-36F66F05518E}">
      <dgm:prSet custT="1"/>
      <dgm:spPr/>
      <dgm:t>
        <a:bodyPr/>
        <a:lstStyle/>
        <a:p>
          <a:pPr>
            <a:lnSpc>
              <a:spcPct val="114000"/>
            </a:lnSpc>
            <a:spcBef>
              <a:spcPts val="600"/>
            </a:spcBef>
            <a:spcAft>
              <a:spcPts val="600"/>
            </a:spcAft>
          </a:pPr>
          <a:r>
            <a:rPr lang="en-US" sz="2000"/>
            <a:t>Workplace checklists</a:t>
          </a:r>
          <a:endParaRPr lang="en-US" sz="2000" dirty="0"/>
        </a:p>
      </dgm:t>
    </dgm:pt>
    <dgm:pt modelId="{B8E6CC43-6CCC-470E-853C-30F734173925}" type="parTrans" cxnId="{698B3E56-2EA7-4391-9805-994ADB3FA183}">
      <dgm:prSet/>
      <dgm:spPr/>
      <dgm:t>
        <a:bodyPr/>
        <a:lstStyle/>
        <a:p>
          <a:pPr>
            <a:lnSpc>
              <a:spcPct val="114000"/>
            </a:lnSpc>
            <a:spcBef>
              <a:spcPts val="600"/>
            </a:spcBef>
            <a:spcAft>
              <a:spcPts val="600"/>
            </a:spcAft>
          </a:pPr>
          <a:endParaRPr lang="en-AU" sz="2000"/>
        </a:p>
      </dgm:t>
    </dgm:pt>
    <dgm:pt modelId="{B617344B-155D-4E4C-9ABE-0BB8D82721DF}" type="sibTrans" cxnId="{698B3E56-2EA7-4391-9805-994ADB3FA183}">
      <dgm:prSet/>
      <dgm:spPr/>
      <dgm:t>
        <a:bodyPr/>
        <a:lstStyle/>
        <a:p>
          <a:pPr>
            <a:lnSpc>
              <a:spcPct val="114000"/>
            </a:lnSpc>
            <a:spcBef>
              <a:spcPts val="600"/>
            </a:spcBef>
            <a:spcAft>
              <a:spcPts val="600"/>
            </a:spcAft>
          </a:pPr>
          <a:endParaRPr lang="en-AU" sz="2000"/>
        </a:p>
      </dgm:t>
    </dgm:pt>
    <dgm:pt modelId="{B8BB1630-28DC-4965-98DE-8EAD0035A278}" type="pres">
      <dgm:prSet presAssocID="{47FD366B-8E87-4478-96EF-DBB66ECA4B50}" presName="diagram" presStyleCnt="0">
        <dgm:presLayoutVars>
          <dgm:dir/>
          <dgm:resizeHandles val="exact"/>
        </dgm:presLayoutVars>
      </dgm:prSet>
      <dgm:spPr/>
    </dgm:pt>
    <dgm:pt modelId="{4A63DF71-E613-41B6-960E-D55D03096380}" type="pres">
      <dgm:prSet presAssocID="{26E85D10-6D0F-438D-9380-665B2C98C23F}" presName="node" presStyleLbl="node1" presStyleIdx="0" presStyleCnt="6" custScaleX="136870">
        <dgm:presLayoutVars>
          <dgm:bulletEnabled val="1"/>
        </dgm:presLayoutVars>
      </dgm:prSet>
      <dgm:spPr/>
    </dgm:pt>
    <dgm:pt modelId="{D71C9B60-7339-48E7-8DCC-146D22A9BE96}" type="pres">
      <dgm:prSet presAssocID="{A59FF532-7CEE-406D-8958-DC0A36112048}" presName="sibTrans" presStyleCnt="0"/>
      <dgm:spPr/>
    </dgm:pt>
    <dgm:pt modelId="{3E0B95C7-56E1-4C0D-B958-B59DDDB42371}" type="pres">
      <dgm:prSet presAssocID="{C6DCB0DA-DA11-484A-BEE4-78B09DF5CC1D}" presName="node" presStyleLbl="node1" presStyleIdx="1" presStyleCnt="6" custScaleX="136870">
        <dgm:presLayoutVars>
          <dgm:bulletEnabled val="1"/>
        </dgm:presLayoutVars>
      </dgm:prSet>
      <dgm:spPr/>
    </dgm:pt>
    <dgm:pt modelId="{B8C2FB2E-9AFF-4ECD-B076-2F9B0EFF39AC}" type="pres">
      <dgm:prSet presAssocID="{464AA402-C3E9-482A-BC9C-400B399E9FA3}" presName="sibTrans" presStyleCnt="0"/>
      <dgm:spPr/>
    </dgm:pt>
    <dgm:pt modelId="{ABF141B4-4166-41EA-840E-98FD93CE17C3}" type="pres">
      <dgm:prSet presAssocID="{868C7947-872C-4F4D-981D-83FE9157C25F}" presName="node" presStyleLbl="node1" presStyleIdx="2" presStyleCnt="6" custScaleX="136870">
        <dgm:presLayoutVars>
          <dgm:bulletEnabled val="1"/>
        </dgm:presLayoutVars>
      </dgm:prSet>
      <dgm:spPr/>
    </dgm:pt>
    <dgm:pt modelId="{DC1690AE-DA21-44A5-93EC-EEEF08F590D6}" type="pres">
      <dgm:prSet presAssocID="{108FB861-9F7E-467A-BF5C-94DB8F59C9D4}" presName="sibTrans" presStyleCnt="0"/>
      <dgm:spPr/>
    </dgm:pt>
    <dgm:pt modelId="{6D1490FE-8E16-4081-B963-76D310472098}" type="pres">
      <dgm:prSet presAssocID="{5BD03B98-1765-4618-AC87-F7864F89D8E6}" presName="node" presStyleLbl="node1" presStyleIdx="3" presStyleCnt="6" custScaleX="136870">
        <dgm:presLayoutVars>
          <dgm:bulletEnabled val="1"/>
        </dgm:presLayoutVars>
      </dgm:prSet>
      <dgm:spPr/>
    </dgm:pt>
    <dgm:pt modelId="{E7ABDDCA-E2DC-4288-9E24-8F28751D0771}" type="pres">
      <dgm:prSet presAssocID="{2CC4993A-F8AD-491F-9220-DB2CEFAEDFC4}" presName="sibTrans" presStyleCnt="0"/>
      <dgm:spPr/>
    </dgm:pt>
    <dgm:pt modelId="{8046FA63-2A4B-4B0D-96B9-1DC7684CCE02}" type="pres">
      <dgm:prSet presAssocID="{7D08EBBE-A0DF-48FE-89EF-3A4C0611172E}" presName="node" presStyleLbl="node1" presStyleIdx="4" presStyleCnt="6" custScaleX="136870">
        <dgm:presLayoutVars>
          <dgm:bulletEnabled val="1"/>
        </dgm:presLayoutVars>
      </dgm:prSet>
      <dgm:spPr/>
    </dgm:pt>
    <dgm:pt modelId="{03F475FA-CDFE-4954-BD8E-79995F2EFD20}" type="pres">
      <dgm:prSet presAssocID="{67329C9C-2518-44EC-8CE3-F50F97596E76}" presName="sibTrans" presStyleCnt="0"/>
      <dgm:spPr/>
    </dgm:pt>
    <dgm:pt modelId="{E8DCD0FF-7ECD-4B48-A44B-BA7C04C9A590}" type="pres">
      <dgm:prSet presAssocID="{F28E4D96-5217-4397-B770-36F66F05518E}" presName="node" presStyleLbl="node1" presStyleIdx="5" presStyleCnt="6" custScaleX="136870">
        <dgm:presLayoutVars>
          <dgm:bulletEnabled val="1"/>
        </dgm:presLayoutVars>
      </dgm:prSet>
      <dgm:spPr/>
    </dgm:pt>
  </dgm:ptLst>
  <dgm:cxnLst>
    <dgm:cxn modelId="{6982B004-C0D0-4FEC-8A61-1BB2CB7BA656}" srcId="{47FD366B-8E87-4478-96EF-DBB66ECA4B50}" destId="{26E85D10-6D0F-438D-9380-665B2C98C23F}" srcOrd="0" destOrd="0" parTransId="{9F96D22F-FC80-4F64-819C-B264899CD4DC}" sibTransId="{A59FF532-7CEE-406D-8958-DC0A36112048}"/>
    <dgm:cxn modelId="{43A6AB17-F3BC-402D-9BC7-A8787837342D}" type="presOf" srcId="{47FD366B-8E87-4478-96EF-DBB66ECA4B50}" destId="{B8BB1630-28DC-4965-98DE-8EAD0035A278}" srcOrd="0" destOrd="0" presId="urn:microsoft.com/office/officeart/2005/8/layout/default"/>
    <dgm:cxn modelId="{698B3E56-2EA7-4391-9805-994ADB3FA183}" srcId="{47FD366B-8E87-4478-96EF-DBB66ECA4B50}" destId="{F28E4D96-5217-4397-B770-36F66F05518E}" srcOrd="5" destOrd="0" parTransId="{B8E6CC43-6CCC-470E-853C-30F734173925}" sibTransId="{B617344B-155D-4E4C-9ABE-0BB8D82721DF}"/>
    <dgm:cxn modelId="{BE7C4F56-11DF-41AA-A1E7-C5A635863199}" srcId="{47FD366B-8E87-4478-96EF-DBB66ECA4B50}" destId="{868C7947-872C-4F4D-981D-83FE9157C25F}" srcOrd="2" destOrd="0" parTransId="{6227BF94-E0AA-4B47-A381-7BD1BDEF5682}" sibTransId="{108FB861-9F7E-467A-BF5C-94DB8F59C9D4}"/>
    <dgm:cxn modelId="{F8A3FC8B-8891-42D6-8DB5-86CA4EAE8CC5}" type="presOf" srcId="{5BD03B98-1765-4618-AC87-F7864F89D8E6}" destId="{6D1490FE-8E16-4081-B963-76D310472098}" srcOrd="0" destOrd="0" presId="urn:microsoft.com/office/officeart/2005/8/layout/default"/>
    <dgm:cxn modelId="{3F93989F-C22C-4CE0-8847-9DBCFCAFA8A4}" type="presOf" srcId="{F28E4D96-5217-4397-B770-36F66F05518E}" destId="{E8DCD0FF-7ECD-4B48-A44B-BA7C04C9A590}" srcOrd="0" destOrd="0" presId="urn:microsoft.com/office/officeart/2005/8/layout/default"/>
    <dgm:cxn modelId="{3C1909AC-CA1E-4C5E-B676-4BC16F7A80A7}" srcId="{47FD366B-8E87-4478-96EF-DBB66ECA4B50}" destId="{7D08EBBE-A0DF-48FE-89EF-3A4C0611172E}" srcOrd="4" destOrd="0" parTransId="{FA20AE77-1F1C-45B9-B66E-707E543DA530}" sibTransId="{67329C9C-2518-44EC-8CE3-F50F97596E76}"/>
    <dgm:cxn modelId="{556402B6-91F5-4200-AC19-C98006459C5E}" srcId="{47FD366B-8E87-4478-96EF-DBB66ECA4B50}" destId="{5BD03B98-1765-4618-AC87-F7864F89D8E6}" srcOrd="3" destOrd="0" parTransId="{16ECFA0A-D378-4EF7-BA48-521AEC010A55}" sibTransId="{2CC4993A-F8AD-491F-9220-DB2CEFAEDFC4}"/>
    <dgm:cxn modelId="{C1EED0BD-6D90-4CD2-B49F-FD50570122DF}" type="presOf" srcId="{7D08EBBE-A0DF-48FE-89EF-3A4C0611172E}" destId="{8046FA63-2A4B-4B0D-96B9-1DC7684CCE02}" srcOrd="0" destOrd="0" presId="urn:microsoft.com/office/officeart/2005/8/layout/default"/>
    <dgm:cxn modelId="{86D22CCD-6208-4AC4-A110-B85938B71253}" srcId="{47FD366B-8E87-4478-96EF-DBB66ECA4B50}" destId="{C6DCB0DA-DA11-484A-BEE4-78B09DF5CC1D}" srcOrd="1" destOrd="0" parTransId="{307993D8-DA9D-4CBF-B7D6-F465111A268B}" sibTransId="{464AA402-C3E9-482A-BC9C-400B399E9FA3}"/>
    <dgm:cxn modelId="{CE462FCD-24BE-413B-9F44-CE6DD61FFE83}" type="presOf" srcId="{C6DCB0DA-DA11-484A-BEE4-78B09DF5CC1D}" destId="{3E0B95C7-56E1-4C0D-B958-B59DDDB42371}" srcOrd="0" destOrd="0" presId="urn:microsoft.com/office/officeart/2005/8/layout/default"/>
    <dgm:cxn modelId="{7E7178D6-D090-4B6C-A79E-FD6E958C4C8C}" type="presOf" srcId="{26E85D10-6D0F-438D-9380-665B2C98C23F}" destId="{4A63DF71-E613-41B6-960E-D55D03096380}" srcOrd="0" destOrd="0" presId="urn:microsoft.com/office/officeart/2005/8/layout/default"/>
    <dgm:cxn modelId="{FD99EEE8-D126-4682-922B-A240DD33BB13}" type="presOf" srcId="{868C7947-872C-4F4D-981D-83FE9157C25F}" destId="{ABF141B4-4166-41EA-840E-98FD93CE17C3}" srcOrd="0" destOrd="0" presId="urn:microsoft.com/office/officeart/2005/8/layout/default"/>
    <dgm:cxn modelId="{B2420567-6D98-43E6-BA47-44336EDFEF6A}" type="presParOf" srcId="{B8BB1630-28DC-4965-98DE-8EAD0035A278}" destId="{4A63DF71-E613-41B6-960E-D55D03096380}" srcOrd="0" destOrd="0" presId="urn:microsoft.com/office/officeart/2005/8/layout/default"/>
    <dgm:cxn modelId="{B4B85C3B-DB42-4BA0-9E99-FF467A955086}" type="presParOf" srcId="{B8BB1630-28DC-4965-98DE-8EAD0035A278}" destId="{D71C9B60-7339-48E7-8DCC-146D22A9BE96}" srcOrd="1" destOrd="0" presId="urn:microsoft.com/office/officeart/2005/8/layout/default"/>
    <dgm:cxn modelId="{0246CC10-C0C6-4580-9DB3-5DDC4C094C31}" type="presParOf" srcId="{B8BB1630-28DC-4965-98DE-8EAD0035A278}" destId="{3E0B95C7-56E1-4C0D-B958-B59DDDB42371}" srcOrd="2" destOrd="0" presId="urn:microsoft.com/office/officeart/2005/8/layout/default"/>
    <dgm:cxn modelId="{A0288D15-8F57-40A0-933F-5B7A8D319AD2}" type="presParOf" srcId="{B8BB1630-28DC-4965-98DE-8EAD0035A278}" destId="{B8C2FB2E-9AFF-4ECD-B076-2F9B0EFF39AC}" srcOrd="3" destOrd="0" presId="urn:microsoft.com/office/officeart/2005/8/layout/default"/>
    <dgm:cxn modelId="{A8147FA1-5317-46D5-A0BF-D7847E8D3351}" type="presParOf" srcId="{B8BB1630-28DC-4965-98DE-8EAD0035A278}" destId="{ABF141B4-4166-41EA-840E-98FD93CE17C3}" srcOrd="4" destOrd="0" presId="urn:microsoft.com/office/officeart/2005/8/layout/default"/>
    <dgm:cxn modelId="{1BE44A09-00B4-4EF0-9B04-A8C4CA754248}" type="presParOf" srcId="{B8BB1630-28DC-4965-98DE-8EAD0035A278}" destId="{DC1690AE-DA21-44A5-93EC-EEEF08F590D6}" srcOrd="5" destOrd="0" presId="urn:microsoft.com/office/officeart/2005/8/layout/default"/>
    <dgm:cxn modelId="{2D1D0B6B-61F6-41A1-AFE1-EA3EDD519D12}" type="presParOf" srcId="{B8BB1630-28DC-4965-98DE-8EAD0035A278}" destId="{6D1490FE-8E16-4081-B963-76D310472098}" srcOrd="6" destOrd="0" presId="urn:microsoft.com/office/officeart/2005/8/layout/default"/>
    <dgm:cxn modelId="{17DB07F7-408B-4CF5-BFA1-F44C236B4BAB}" type="presParOf" srcId="{B8BB1630-28DC-4965-98DE-8EAD0035A278}" destId="{E7ABDDCA-E2DC-4288-9E24-8F28751D0771}" srcOrd="7" destOrd="0" presId="urn:microsoft.com/office/officeart/2005/8/layout/default"/>
    <dgm:cxn modelId="{0AFE2232-C287-44AE-8F6D-9ED4D3F0C61E}" type="presParOf" srcId="{B8BB1630-28DC-4965-98DE-8EAD0035A278}" destId="{8046FA63-2A4B-4B0D-96B9-1DC7684CCE02}" srcOrd="8" destOrd="0" presId="urn:microsoft.com/office/officeart/2005/8/layout/default"/>
    <dgm:cxn modelId="{8B54CECE-B93C-4826-BF3B-D4EF21ECA1FE}" type="presParOf" srcId="{B8BB1630-28DC-4965-98DE-8EAD0035A278}" destId="{03F475FA-CDFE-4954-BD8E-79995F2EFD20}" srcOrd="9" destOrd="0" presId="urn:microsoft.com/office/officeart/2005/8/layout/default"/>
    <dgm:cxn modelId="{DB1D86DD-F482-4A6F-9EEC-B255F1DCF691}" type="presParOf" srcId="{B8BB1630-28DC-4965-98DE-8EAD0035A278}" destId="{E8DCD0FF-7ECD-4B48-A44B-BA7C04C9A59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B4F84C-FC83-457F-8F32-FF153AF7E8A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0FFD7E8D-264F-4897-8913-C26D2D896378}">
      <dgm:prSet phldrT="[Text]" custT="1"/>
      <dgm:spPr>
        <a:solidFill>
          <a:srgbClr val="458DCF"/>
        </a:solidFill>
      </dgm:spPr>
      <dgm:t>
        <a:bodyPr/>
        <a:lstStyle/>
        <a:p>
          <a:pPr>
            <a:lnSpc>
              <a:spcPct val="114000"/>
            </a:lnSpc>
            <a:spcBef>
              <a:spcPts val="600"/>
            </a:spcBef>
            <a:spcAft>
              <a:spcPts val="600"/>
            </a:spcAft>
          </a:pPr>
          <a:r>
            <a:rPr lang="en-AU" sz="2000" b="0" dirty="0"/>
            <a:t>Appreciation</a:t>
          </a:r>
        </a:p>
      </dgm:t>
    </dgm:pt>
    <dgm:pt modelId="{4C6AD256-7187-4633-99C1-39B0A8625F6E}" type="parTrans" cxnId="{63D5D795-9DA8-4715-8587-54CAF75BCD5A}">
      <dgm:prSet/>
      <dgm:spPr/>
      <dgm:t>
        <a:bodyPr/>
        <a:lstStyle/>
        <a:p>
          <a:pPr>
            <a:lnSpc>
              <a:spcPct val="114000"/>
            </a:lnSpc>
            <a:spcBef>
              <a:spcPts val="600"/>
            </a:spcBef>
            <a:spcAft>
              <a:spcPts val="600"/>
            </a:spcAft>
          </a:pPr>
          <a:endParaRPr lang="en-AU" sz="2000"/>
        </a:p>
      </dgm:t>
    </dgm:pt>
    <dgm:pt modelId="{30EEC21B-1F59-40D2-88A8-17274CC546E7}" type="sibTrans" cxnId="{63D5D795-9DA8-4715-8587-54CAF75BCD5A}">
      <dgm:prSet/>
      <dgm:spPr/>
      <dgm:t>
        <a:bodyPr/>
        <a:lstStyle/>
        <a:p>
          <a:pPr>
            <a:lnSpc>
              <a:spcPct val="114000"/>
            </a:lnSpc>
            <a:spcBef>
              <a:spcPts val="600"/>
            </a:spcBef>
            <a:spcAft>
              <a:spcPts val="600"/>
            </a:spcAft>
          </a:pPr>
          <a:endParaRPr lang="en-AU" sz="2000"/>
        </a:p>
      </dgm:t>
    </dgm:pt>
    <dgm:pt modelId="{09E3921C-745B-4909-BC8F-8B677B4531FE}">
      <dgm:prSet phldrT="[Text]" custT="1"/>
      <dgm:spPr>
        <a:solidFill>
          <a:srgbClr val="3CBE99"/>
        </a:solidFill>
      </dgm:spPr>
      <dgm:t>
        <a:bodyPr/>
        <a:lstStyle/>
        <a:p>
          <a:pPr>
            <a:lnSpc>
              <a:spcPct val="114000"/>
            </a:lnSpc>
            <a:spcBef>
              <a:spcPts val="600"/>
            </a:spcBef>
            <a:spcAft>
              <a:spcPts val="600"/>
            </a:spcAft>
          </a:pPr>
          <a:r>
            <a:rPr lang="en-AU" sz="2000" b="0" dirty="0"/>
            <a:t>Priorities</a:t>
          </a:r>
        </a:p>
      </dgm:t>
    </dgm:pt>
    <dgm:pt modelId="{CE0CC0B4-DF27-40C7-AB7F-D2BF3857098C}" type="parTrans" cxnId="{D388120A-07D9-4C57-BA98-325621F6AE36}">
      <dgm:prSet/>
      <dgm:spPr/>
      <dgm:t>
        <a:bodyPr/>
        <a:lstStyle/>
        <a:p>
          <a:pPr>
            <a:lnSpc>
              <a:spcPct val="114000"/>
            </a:lnSpc>
            <a:spcBef>
              <a:spcPts val="600"/>
            </a:spcBef>
            <a:spcAft>
              <a:spcPts val="600"/>
            </a:spcAft>
          </a:pPr>
          <a:endParaRPr lang="en-AU" sz="2000"/>
        </a:p>
      </dgm:t>
    </dgm:pt>
    <dgm:pt modelId="{B8BDCCD7-74C4-4B27-8D4C-17F1EE1215BE}" type="sibTrans" cxnId="{D388120A-07D9-4C57-BA98-325621F6AE36}">
      <dgm:prSet/>
      <dgm:spPr/>
      <dgm:t>
        <a:bodyPr/>
        <a:lstStyle/>
        <a:p>
          <a:pPr>
            <a:lnSpc>
              <a:spcPct val="114000"/>
            </a:lnSpc>
            <a:spcBef>
              <a:spcPts val="600"/>
            </a:spcBef>
            <a:spcAft>
              <a:spcPts val="600"/>
            </a:spcAft>
          </a:pPr>
          <a:endParaRPr lang="en-AU" sz="2000"/>
        </a:p>
      </dgm:t>
    </dgm:pt>
    <dgm:pt modelId="{B3BBDBA3-D340-4EBB-BC79-ADC769D9D045}">
      <dgm:prSet phldrT="[Text]" custT="1"/>
      <dgm:spPr/>
      <dgm:t>
        <a:bodyPr/>
        <a:lstStyle/>
        <a:p>
          <a:pPr>
            <a:lnSpc>
              <a:spcPct val="114000"/>
            </a:lnSpc>
            <a:spcBef>
              <a:spcPts val="600"/>
            </a:spcBef>
            <a:spcAft>
              <a:spcPts val="600"/>
            </a:spcAft>
          </a:pPr>
          <a:r>
            <a:rPr lang="en-AU" sz="2000" b="0" dirty="0"/>
            <a:t>Support</a:t>
          </a:r>
        </a:p>
      </dgm:t>
    </dgm:pt>
    <dgm:pt modelId="{D8221B67-644D-4130-9ED0-69452F3C4116}" type="parTrans" cxnId="{BA50AE08-AC78-40E1-901A-FFEC8CF91F3A}">
      <dgm:prSet/>
      <dgm:spPr/>
      <dgm:t>
        <a:bodyPr/>
        <a:lstStyle/>
        <a:p>
          <a:pPr>
            <a:lnSpc>
              <a:spcPct val="114000"/>
            </a:lnSpc>
            <a:spcBef>
              <a:spcPts val="600"/>
            </a:spcBef>
            <a:spcAft>
              <a:spcPts val="600"/>
            </a:spcAft>
          </a:pPr>
          <a:endParaRPr lang="en-AU" sz="2000"/>
        </a:p>
      </dgm:t>
    </dgm:pt>
    <dgm:pt modelId="{CF12AC37-D823-4CB5-ACAC-8C1DE3B53D47}" type="sibTrans" cxnId="{BA50AE08-AC78-40E1-901A-FFEC8CF91F3A}">
      <dgm:prSet/>
      <dgm:spPr/>
      <dgm:t>
        <a:bodyPr/>
        <a:lstStyle/>
        <a:p>
          <a:pPr>
            <a:lnSpc>
              <a:spcPct val="114000"/>
            </a:lnSpc>
            <a:spcBef>
              <a:spcPts val="600"/>
            </a:spcBef>
            <a:spcAft>
              <a:spcPts val="600"/>
            </a:spcAft>
          </a:pPr>
          <a:endParaRPr lang="en-AU" sz="2000"/>
        </a:p>
      </dgm:t>
    </dgm:pt>
    <dgm:pt modelId="{F3825A2B-69C8-4C6E-989F-2B0DFC7AE6DD}" type="pres">
      <dgm:prSet presAssocID="{5EB4F84C-FC83-457F-8F32-FF153AF7E8A3}" presName="diagram" presStyleCnt="0">
        <dgm:presLayoutVars>
          <dgm:dir/>
          <dgm:resizeHandles val="exact"/>
        </dgm:presLayoutVars>
      </dgm:prSet>
      <dgm:spPr/>
    </dgm:pt>
    <dgm:pt modelId="{DDB73904-B29E-4BF9-8FCA-D6932241BCBD}" type="pres">
      <dgm:prSet presAssocID="{0FFD7E8D-264F-4897-8913-C26D2D896378}" presName="node" presStyleLbl="node1" presStyleIdx="0" presStyleCnt="3" custLinFactNeighborX="2950" custLinFactNeighborY="83">
        <dgm:presLayoutVars>
          <dgm:bulletEnabled val="1"/>
        </dgm:presLayoutVars>
      </dgm:prSet>
      <dgm:spPr>
        <a:prstGeom prst="snip1Rect">
          <a:avLst/>
        </a:prstGeom>
      </dgm:spPr>
    </dgm:pt>
    <dgm:pt modelId="{389E8AA7-B5D8-4FAF-9256-2A2AE5339F99}" type="pres">
      <dgm:prSet presAssocID="{30EEC21B-1F59-40D2-88A8-17274CC546E7}" presName="sibTrans" presStyleCnt="0"/>
      <dgm:spPr/>
    </dgm:pt>
    <dgm:pt modelId="{FA6666C8-8B16-4881-9077-6DF65C61B0D2}" type="pres">
      <dgm:prSet presAssocID="{09E3921C-745B-4909-BC8F-8B677B4531FE}" presName="node" presStyleLbl="node1" presStyleIdx="1" presStyleCnt="3" custLinFactNeighborX="2950" custLinFactNeighborY="83">
        <dgm:presLayoutVars>
          <dgm:bulletEnabled val="1"/>
        </dgm:presLayoutVars>
      </dgm:prSet>
      <dgm:spPr>
        <a:prstGeom prst="snip1Rect">
          <a:avLst/>
        </a:prstGeom>
      </dgm:spPr>
    </dgm:pt>
    <dgm:pt modelId="{C481A1E1-E121-404B-9FD6-5EBA5AC882A6}" type="pres">
      <dgm:prSet presAssocID="{B8BDCCD7-74C4-4B27-8D4C-17F1EE1215BE}" presName="sibTrans" presStyleCnt="0"/>
      <dgm:spPr/>
    </dgm:pt>
    <dgm:pt modelId="{9B0FF4AC-B69F-46BE-8B62-28B15F987F68}" type="pres">
      <dgm:prSet presAssocID="{B3BBDBA3-D340-4EBB-BC79-ADC769D9D045}" presName="node" presStyleLbl="node1" presStyleIdx="2" presStyleCnt="3" custLinFactNeighborX="2950" custLinFactNeighborY="83">
        <dgm:presLayoutVars>
          <dgm:bulletEnabled val="1"/>
        </dgm:presLayoutVars>
      </dgm:prSet>
      <dgm:spPr>
        <a:prstGeom prst="snip1Rect">
          <a:avLst/>
        </a:prstGeom>
      </dgm:spPr>
    </dgm:pt>
  </dgm:ptLst>
  <dgm:cxnLst>
    <dgm:cxn modelId="{BA50AE08-AC78-40E1-901A-FFEC8CF91F3A}" srcId="{5EB4F84C-FC83-457F-8F32-FF153AF7E8A3}" destId="{B3BBDBA3-D340-4EBB-BC79-ADC769D9D045}" srcOrd="2" destOrd="0" parTransId="{D8221B67-644D-4130-9ED0-69452F3C4116}" sibTransId="{CF12AC37-D823-4CB5-ACAC-8C1DE3B53D47}"/>
    <dgm:cxn modelId="{D388120A-07D9-4C57-BA98-325621F6AE36}" srcId="{5EB4F84C-FC83-457F-8F32-FF153AF7E8A3}" destId="{09E3921C-745B-4909-BC8F-8B677B4531FE}" srcOrd="1" destOrd="0" parTransId="{CE0CC0B4-DF27-40C7-AB7F-D2BF3857098C}" sibTransId="{B8BDCCD7-74C4-4B27-8D4C-17F1EE1215BE}"/>
    <dgm:cxn modelId="{4EE1862E-4A48-415E-9FD6-D68FB13F6A56}" type="presOf" srcId="{0FFD7E8D-264F-4897-8913-C26D2D896378}" destId="{DDB73904-B29E-4BF9-8FCA-D6932241BCBD}" srcOrd="0" destOrd="0" presId="urn:microsoft.com/office/officeart/2005/8/layout/default"/>
    <dgm:cxn modelId="{0257B835-5E91-4F6F-A223-11001540698C}" type="presOf" srcId="{B3BBDBA3-D340-4EBB-BC79-ADC769D9D045}" destId="{9B0FF4AC-B69F-46BE-8B62-28B15F987F68}" srcOrd="0" destOrd="0" presId="urn:microsoft.com/office/officeart/2005/8/layout/default"/>
    <dgm:cxn modelId="{63D5D795-9DA8-4715-8587-54CAF75BCD5A}" srcId="{5EB4F84C-FC83-457F-8F32-FF153AF7E8A3}" destId="{0FFD7E8D-264F-4897-8913-C26D2D896378}" srcOrd="0" destOrd="0" parTransId="{4C6AD256-7187-4633-99C1-39B0A8625F6E}" sibTransId="{30EEC21B-1F59-40D2-88A8-17274CC546E7}"/>
    <dgm:cxn modelId="{F1FE96CF-9960-4AFC-B19D-4AEFB94AFFDB}" type="presOf" srcId="{09E3921C-745B-4909-BC8F-8B677B4531FE}" destId="{FA6666C8-8B16-4881-9077-6DF65C61B0D2}" srcOrd="0" destOrd="0" presId="urn:microsoft.com/office/officeart/2005/8/layout/default"/>
    <dgm:cxn modelId="{650030EF-B373-4112-B86F-03E3ADCFE8FC}" type="presOf" srcId="{5EB4F84C-FC83-457F-8F32-FF153AF7E8A3}" destId="{F3825A2B-69C8-4C6E-989F-2B0DFC7AE6DD}" srcOrd="0" destOrd="0" presId="urn:microsoft.com/office/officeart/2005/8/layout/default"/>
    <dgm:cxn modelId="{A378EB2D-75BB-4B17-910B-8361F468D01A}" type="presParOf" srcId="{F3825A2B-69C8-4C6E-989F-2B0DFC7AE6DD}" destId="{DDB73904-B29E-4BF9-8FCA-D6932241BCBD}" srcOrd="0" destOrd="0" presId="urn:microsoft.com/office/officeart/2005/8/layout/default"/>
    <dgm:cxn modelId="{CC9D60BD-07EA-4B54-BF95-248D62B51E08}" type="presParOf" srcId="{F3825A2B-69C8-4C6E-989F-2B0DFC7AE6DD}" destId="{389E8AA7-B5D8-4FAF-9256-2A2AE5339F99}" srcOrd="1" destOrd="0" presId="urn:microsoft.com/office/officeart/2005/8/layout/default"/>
    <dgm:cxn modelId="{B431D494-8A8F-445B-ADF7-37BFEA573B88}" type="presParOf" srcId="{F3825A2B-69C8-4C6E-989F-2B0DFC7AE6DD}" destId="{FA6666C8-8B16-4881-9077-6DF65C61B0D2}" srcOrd="2" destOrd="0" presId="urn:microsoft.com/office/officeart/2005/8/layout/default"/>
    <dgm:cxn modelId="{9C7AAC81-FE52-48BE-88C4-7E919600AE0C}" type="presParOf" srcId="{F3825A2B-69C8-4C6E-989F-2B0DFC7AE6DD}" destId="{C481A1E1-E121-404B-9FD6-5EBA5AC882A6}" srcOrd="3" destOrd="0" presId="urn:microsoft.com/office/officeart/2005/8/layout/default"/>
    <dgm:cxn modelId="{C3BB2032-75A7-4C51-80C4-80DC0DF09DA0}" type="presParOf" srcId="{F3825A2B-69C8-4C6E-989F-2B0DFC7AE6DD}" destId="{9B0FF4AC-B69F-46BE-8B62-28B15F987F6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B9FFE7-9D92-4A04-BE26-49F7EFC9B8A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2C353C6-ED5F-46AC-A395-744DBA0D95B6}">
      <dgm:prSet phldrT="[Text]" custT="1"/>
      <dgm:spPr>
        <a:solidFill>
          <a:srgbClr val="458DCF"/>
        </a:solidFill>
      </dgm:spPr>
      <dgm:t>
        <a:bodyPr/>
        <a:lstStyle/>
        <a:p>
          <a:pPr>
            <a:lnSpc>
              <a:spcPct val="114000"/>
            </a:lnSpc>
            <a:spcBef>
              <a:spcPts val="600"/>
            </a:spcBef>
            <a:spcAft>
              <a:spcPts val="600"/>
            </a:spcAft>
          </a:pPr>
          <a:r>
            <a:rPr lang="en-AU" sz="2000" dirty="0"/>
            <a:t>Baseline assessment of client before service delivery</a:t>
          </a:r>
        </a:p>
      </dgm:t>
    </dgm:pt>
    <dgm:pt modelId="{25F2BD6D-4AF1-40EB-97DB-0FF4430B3934}" type="parTrans" cxnId="{E183F830-58A3-4F3F-8A1B-0346EA36D305}">
      <dgm:prSet/>
      <dgm:spPr/>
      <dgm:t>
        <a:bodyPr/>
        <a:lstStyle/>
        <a:p>
          <a:pPr>
            <a:lnSpc>
              <a:spcPct val="114000"/>
            </a:lnSpc>
            <a:spcBef>
              <a:spcPts val="600"/>
            </a:spcBef>
            <a:spcAft>
              <a:spcPts val="600"/>
            </a:spcAft>
          </a:pPr>
          <a:endParaRPr lang="en-AU" sz="2000"/>
        </a:p>
      </dgm:t>
    </dgm:pt>
    <dgm:pt modelId="{A2B3D376-DBF7-4F44-9918-C706EC3713FA}" type="sibTrans" cxnId="{E183F830-58A3-4F3F-8A1B-0346EA36D305}">
      <dgm:prSet/>
      <dgm:spPr/>
      <dgm:t>
        <a:bodyPr/>
        <a:lstStyle/>
        <a:p>
          <a:pPr>
            <a:lnSpc>
              <a:spcPct val="114000"/>
            </a:lnSpc>
            <a:spcBef>
              <a:spcPts val="600"/>
            </a:spcBef>
            <a:spcAft>
              <a:spcPts val="600"/>
            </a:spcAft>
          </a:pPr>
          <a:endParaRPr lang="en-AU" sz="2000"/>
        </a:p>
      </dgm:t>
    </dgm:pt>
    <dgm:pt modelId="{0DADA771-E9D1-4F49-8BC5-9D7747ED0438}">
      <dgm:prSet phldrT="[Text]" custT="1"/>
      <dgm:spPr>
        <a:solidFill>
          <a:srgbClr val="42BDCA"/>
        </a:solidFill>
      </dgm:spPr>
      <dgm:t>
        <a:bodyPr/>
        <a:lstStyle/>
        <a:p>
          <a:pPr>
            <a:lnSpc>
              <a:spcPct val="114000"/>
            </a:lnSpc>
            <a:spcBef>
              <a:spcPts val="600"/>
            </a:spcBef>
            <a:spcAft>
              <a:spcPts val="600"/>
            </a:spcAft>
          </a:pPr>
          <a:r>
            <a:rPr lang="en-AU" sz="2000" dirty="0"/>
            <a:t>Timeline of the client's support services and activities </a:t>
          </a:r>
        </a:p>
      </dgm:t>
    </dgm:pt>
    <dgm:pt modelId="{7A021CD7-7A92-495B-A0AB-ABA7E43FF9F8}" type="parTrans" cxnId="{841C2E4E-7E11-468A-9E04-70FA6170C6C7}">
      <dgm:prSet/>
      <dgm:spPr/>
      <dgm:t>
        <a:bodyPr/>
        <a:lstStyle/>
        <a:p>
          <a:pPr>
            <a:lnSpc>
              <a:spcPct val="114000"/>
            </a:lnSpc>
            <a:spcBef>
              <a:spcPts val="600"/>
            </a:spcBef>
            <a:spcAft>
              <a:spcPts val="600"/>
            </a:spcAft>
          </a:pPr>
          <a:endParaRPr lang="en-AU" sz="2000"/>
        </a:p>
      </dgm:t>
    </dgm:pt>
    <dgm:pt modelId="{11DC2734-D9CF-4F31-B933-3E069F808856}" type="sibTrans" cxnId="{841C2E4E-7E11-468A-9E04-70FA6170C6C7}">
      <dgm:prSet/>
      <dgm:spPr/>
      <dgm:t>
        <a:bodyPr/>
        <a:lstStyle/>
        <a:p>
          <a:pPr>
            <a:lnSpc>
              <a:spcPct val="114000"/>
            </a:lnSpc>
            <a:spcBef>
              <a:spcPts val="600"/>
            </a:spcBef>
            <a:spcAft>
              <a:spcPts val="600"/>
            </a:spcAft>
          </a:pPr>
          <a:endParaRPr lang="en-AU" sz="2000"/>
        </a:p>
      </dgm:t>
    </dgm:pt>
    <dgm:pt modelId="{6548CEA6-EA67-496B-8E02-767A377E29FD}">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Descriptions of the activities and their expected outcomes for the client</a:t>
          </a:r>
        </a:p>
      </dgm:t>
    </dgm:pt>
    <dgm:pt modelId="{1747C441-D56D-48A3-8889-EDD63A7F6EAD}" type="parTrans" cxnId="{E05C721B-420D-41AC-907C-CED9508014E2}">
      <dgm:prSet/>
      <dgm:spPr/>
      <dgm:t>
        <a:bodyPr/>
        <a:lstStyle/>
        <a:p>
          <a:pPr>
            <a:lnSpc>
              <a:spcPct val="114000"/>
            </a:lnSpc>
            <a:spcBef>
              <a:spcPts val="600"/>
            </a:spcBef>
            <a:spcAft>
              <a:spcPts val="600"/>
            </a:spcAft>
          </a:pPr>
          <a:endParaRPr lang="en-AU" sz="2000"/>
        </a:p>
      </dgm:t>
    </dgm:pt>
    <dgm:pt modelId="{FE3A0CE3-E4A7-4623-9104-65DE19FB7AA2}" type="sibTrans" cxnId="{E05C721B-420D-41AC-907C-CED9508014E2}">
      <dgm:prSet/>
      <dgm:spPr/>
      <dgm:t>
        <a:bodyPr/>
        <a:lstStyle/>
        <a:p>
          <a:pPr>
            <a:lnSpc>
              <a:spcPct val="114000"/>
            </a:lnSpc>
            <a:spcBef>
              <a:spcPts val="600"/>
            </a:spcBef>
            <a:spcAft>
              <a:spcPts val="600"/>
            </a:spcAft>
          </a:pPr>
          <a:endParaRPr lang="en-AU" sz="2000"/>
        </a:p>
      </dgm:t>
    </dgm:pt>
    <dgm:pt modelId="{4FAFC349-1947-4C4D-8110-B6DAAE65CCA3}" type="pres">
      <dgm:prSet presAssocID="{28B9FFE7-9D92-4A04-BE26-49F7EFC9B8AD}" presName="linear" presStyleCnt="0">
        <dgm:presLayoutVars>
          <dgm:animLvl val="lvl"/>
          <dgm:resizeHandles val="exact"/>
        </dgm:presLayoutVars>
      </dgm:prSet>
      <dgm:spPr/>
    </dgm:pt>
    <dgm:pt modelId="{13525306-85BA-4FD2-A0ED-C56A517D7A5B}" type="pres">
      <dgm:prSet presAssocID="{A2C353C6-ED5F-46AC-A395-744DBA0D95B6}" presName="parentText" presStyleLbl="node1" presStyleIdx="0" presStyleCnt="3">
        <dgm:presLayoutVars>
          <dgm:chMax val="0"/>
          <dgm:bulletEnabled val="1"/>
        </dgm:presLayoutVars>
      </dgm:prSet>
      <dgm:spPr/>
    </dgm:pt>
    <dgm:pt modelId="{55A25F09-E3F8-4441-A368-3763973A0C17}" type="pres">
      <dgm:prSet presAssocID="{A2B3D376-DBF7-4F44-9918-C706EC3713FA}" presName="spacer" presStyleCnt="0"/>
      <dgm:spPr/>
    </dgm:pt>
    <dgm:pt modelId="{60ADC518-F23A-424E-8512-040AA1BB8551}" type="pres">
      <dgm:prSet presAssocID="{0DADA771-E9D1-4F49-8BC5-9D7747ED0438}" presName="parentText" presStyleLbl="node1" presStyleIdx="1" presStyleCnt="3">
        <dgm:presLayoutVars>
          <dgm:chMax val="0"/>
          <dgm:bulletEnabled val="1"/>
        </dgm:presLayoutVars>
      </dgm:prSet>
      <dgm:spPr/>
    </dgm:pt>
    <dgm:pt modelId="{190417B5-4667-46B8-9C24-B5C61BABD927}" type="pres">
      <dgm:prSet presAssocID="{11DC2734-D9CF-4F31-B933-3E069F808856}" presName="spacer" presStyleCnt="0"/>
      <dgm:spPr/>
    </dgm:pt>
    <dgm:pt modelId="{40AB58BB-05A8-46C7-9606-3278F4127133}" type="pres">
      <dgm:prSet presAssocID="{6548CEA6-EA67-496B-8E02-767A377E29FD}" presName="parentText" presStyleLbl="node1" presStyleIdx="2" presStyleCnt="3">
        <dgm:presLayoutVars>
          <dgm:chMax val="0"/>
          <dgm:bulletEnabled val="1"/>
        </dgm:presLayoutVars>
      </dgm:prSet>
      <dgm:spPr/>
    </dgm:pt>
  </dgm:ptLst>
  <dgm:cxnLst>
    <dgm:cxn modelId="{E05C721B-420D-41AC-907C-CED9508014E2}" srcId="{28B9FFE7-9D92-4A04-BE26-49F7EFC9B8AD}" destId="{6548CEA6-EA67-496B-8E02-767A377E29FD}" srcOrd="2" destOrd="0" parTransId="{1747C441-D56D-48A3-8889-EDD63A7F6EAD}" sibTransId="{FE3A0CE3-E4A7-4623-9104-65DE19FB7AA2}"/>
    <dgm:cxn modelId="{E183F830-58A3-4F3F-8A1B-0346EA36D305}" srcId="{28B9FFE7-9D92-4A04-BE26-49F7EFC9B8AD}" destId="{A2C353C6-ED5F-46AC-A395-744DBA0D95B6}" srcOrd="0" destOrd="0" parTransId="{25F2BD6D-4AF1-40EB-97DB-0FF4430B3934}" sibTransId="{A2B3D376-DBF7-4F44-9918-C706EC3713FA}"/>
    <dgm:cxn modelId="{841C2E4E-7E11-468A-9E04-70FA6170C6C7}" srcId="{28B9FFE7-9D92-4A04-BE26-49F7EFC9B8AD}" destId="{0DADA771-E9D1-4F49-8BC5-9D7747ED0438}" srcOrd="1" destOrd="0" parTransId="{7A021CD7-7A92-495B-A0AB-ABA7E43FF9F8}" sibTransId="{11DC2734-D9CF-4F31-B933-3E069F808856}"/>
    <dgm:cxn modelId="{52ADD871-102D-4E05-962C-0D6C16209CE6}" type="presOf" srcId="{6548CEA6-EA67-496B-8E02-767A377E29FD}" destId="{40AB58BB-05A8-46C7-9606-3278F4127133}" srcOrd="0" destOrd="0" presId="urn:microsoft.com/office/officeart/2005/8/layout/vList2"/>
    <dgm:cxn modelId="{A5D820C3-AB2F-44E7-82DB-24A427BF7555}" type="presOf" srcId="{0DADA771-E9D1-4F49-8BC5-9D7747ED0438}" destId="{60ADC518-F23A-424E-8512-040AA1BB8551}" srcOrd="0" destOrd="0" presId="urn:microsoft.com/office/officeart/2005/8/layout/vList2"/>
    <dgm:cxn modelId="{31864CCA-4D36-41CE-A5C9-FEE1B20F4F54}" type="presOf" srcId="{A2C353C6-ED5F-46AC-A395-744DBA0D95B6}" destId="{13525306-85BA-4FD2-A0ED-C56A517D7A5B}" srcOrd="0" destOrd="0" presId="urn:microsoft.com/office/officeart/2005/8/layout/vList2"/>
    <dgm:cxn modelId="{D50C35D7-F067-461D-A9F7-88B494C5A3F9}" type="presOf" srcId="{28B9FFE7-9D92-4A04-BE26-49F7EFC9B8AD}" destId="{4FAFC349-1947-4C4D-8110-B6DAAE65CCA3}" srcOrd="0" destOrd="0" presId="urn:microsoft.com/office/officeart/2005/8/layout/vList2"/>
    <dgm:cxn modelId="{0042C12F-F589-4A2C-86DA-3EEEEDDEE29D}" type="presParOf" srcId="{4FAFC349-1947-4C4D-8110-B6DAAE65CCA3}" destId="{13525306-85BA-4FD2-A0ED-C56A517D7A5B}" srcOrd="0" destOrd="0" presId="urn:microsoft.com/office/officeart/2005/8/layout/vList2"/>
    <dgm:cxn modelId="{7A1284A7-79BB-432C-B419-2B84305BA3FC}" type="presParOf" srcId="{4FAFC349-1947-4C4D-8110-B6DAAE65CCA3}" destId="{55A25F09-E3F8-4441-A368-3763973A0C17}" srcOrd="1" destOrd="0" presId="urn:microsoft.com/office/officeart/2005/8/layout/vList2"/>
    <dgm:cxn modelId="{310AB1E4-2B49-44A0-B16F-13D64A24D98C}" type="presParOf" srcId="{4FAFC349-1947-4C4D-8110-B6DAAE65CCA3}" destId="{60ADC518-F23A-424E-8512-040AA1BB8551}" srcOrd="2" destOrd="0" presId="urn:microsoft.com/office/officeart/2005/8/layout/vList2"/>
    <dgm:cxn modelId="{CA16C7A7-0F73-4B39-AA93-1AC5452D4D7B}" type="presParOf" srcId="{4FAFC349-1947-4C4D-8110-B6DAAE65CCA3}" destId="{190417B5-4667-46B8-9C24-B5C61BABD927}" srcOrd="3" destOrd="0" presId="urn:microsoft.com/office/officeart/2005/8/layout/vList2"/>
    <dgm:cxn modelId="{3F3C6738-C5AD-4456-909F-4119E26B52F6}" type="presParOf" srcId="{4FAFC349-1947-4C4D-8110-B6DAAE65CCA3}" destId="{40AB58BB-05A8-46C7-9606-3278F412713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B9FFE7-9D92-4A04-BE26-49F7EFC9B8A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DA62F93F-7477-4041-90C2-BE8AFCD1D970}">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Summary of progress to date</a:t>
          </a:r>
        </a:p>
      </dgm:t>
    </dgm:pt>
    <dgm:pt modelId="{B78F4DB4-B0E3-4C39-9E7A-184AD00A5B78}" type="parTrans" cxnId="{D33DC9ED-509F-467B-AEAC-E277623CE6B1}">
      <dgm:prSet/>
      <dgm:spPr/>
      <dgm:t>
        <a:bodyPr/>
        <a:lstStyle/>
        <a:p>
          <a:pPr>
            <a:lnSpc>
              <a:spcPct val="114000"/>
            </a:lnSpc>
            <a:spcBef>
              <a:spcPts val="600"/>
            </a:spcBef>
            <a:spcAft>
              <a:spcPts val="600"/>
            </a:spcAft>
          </a:pPr>
          <a:endParaRPr lang="en-AU" sz="2000"/>
        </a:p>
      </dgm:t>
    </dgm:pt>
    <dgm:pt modelId="{78FA4861-1889-4E03-AD55-856464FC2495}" type="sibTrans" cxnId="{D33DC9ED-509F-467B-AEAC-E277623CE6B1}">
      <dgm:prSet/>
      <dgm:spPr/>
      <dgm:t>
        <a:bodyPr/>
        <a:lstStyle/>
        <a:p>
          <a:pPr>
            <a:lnSpc>
              <a:spcPct val="114000"/>
            </a:lnSpc>
            <a:spcBef>
              <a:spcPts val="600"/>
            </a:spcBef>
            <a:spcAft>
              <a:spcPts val="600"/>
            </a:spcAft>
          </a:pPr>
          <a:endParaRPr lang="en-AU" sz="2000"/>
        </a:p>
      </dgm:t>
    </dgm:pt>
    <dgm:pt modelId="{F7BD388C-C46C-425B-BCBB-D688B35AEB42}">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Any challenges noted by personnel assisting the client per activity </a:t>
          </a:r>
        </a:p>
      </dgm:t>
    </dgm:pt>
    <dgm:pt modelId="{88BA2F6A-B4C3-4934-ABD6-5456FAE77457}" type="parTrans" cxnId="{68714D5A-2C05-426C-B7CD-2B358835CFA6}">
      <dgm:prSet/>
      <dgm:spPr/>
      <dgm:t>
        <a:bodyPr/>
        <a:lstStyle/>
        <a:p>
          <a:pPr>
            <a:lnSpc>
              <a:spcPct val="114000"/>
            </a:lnSpc>
            <a:spcBef>
              <a:spcPts val="600"/>
            </a:spcBef>
            <a:spcAft>
              <a:spcPts val="600"/>
            </a:spcAft>
          </a:pPr>
          <a:endParaRPr lang="en-AU" sz="2000"/>
        </a:p>
      </dgm:t>
    </dgm:pt>
    <dgm:pt modelId="{44E38D01-1166-4E22-A053-AB579385F7B6}" type="sibTrans" cxnId="{68714D5A-2C05-426C-B7CD-2B358835CFA6}">
      <dgm:prSet/>
      <dgm:spPr/>
      <dgm:t>
        <a:bodyPr/>
        <a:lstStyle/>
        <a:p>
          <a:pPr>
            <a:lnSpc>
              <a:spcPct val="114000"/>
            </a:lnSpc>
            <a:spcBef>
              <a:spcPts val="600"/>
            </a:spcBef>
            <a:spcAft>
              <a:spcPts val="600"/>
            </a:spcAft>
          </a:pPr>
          <a:endParaRPr lang="en-AU" sz="2000"/>
        </a:p>
      </dgm:t>
    </dgm:pt>
    <dgm:pt modelId="{F28F7582-0FE4-46DE-92BA-E5EE6D949210}">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Observations and assessment of the client after the activity </a:t>
          </a:r>
        </a:p>
      </dgm:t>
    </dgm:pt>
    <dgm:pt modelId="{D921729F-C7B2-46D8-A0E0-E60FE3863127}" type="parTrans" cxnId="{B5F59611-022A-4821-8B30-81828F9D802C}">
      <dgm:prSet/>
      <dgm:spPr/>
      <dgm:t>
        <a:bodyPr/>
        <a:lstStyle/>
        <a:p>
          <a:pPr>
            <a:lnSpc>
              <a:spcPct val="114000"/>
            </a:lnSpc>
            <a:spcBef>
              <a:spcPts val="600"/>
            </a:spcBef>
            <a:spcAft>
              <a:spcPts val="600"/>
            </a:spcAft>
          </a:pPr>
          <a:endParaRPr lang="en-AU" sz="2000"/>
        </a:p>
      </dgm:t>
    </dgm:pt>
    <dgm:pt modelId="{DFA07707-8F0A-4E76-AA6F-4CA3E04692CB}" type="sibTrans" cxnId="{B5F59611-022A-4821-8B30-81828F9D802C}">
      <dgm:prSet/>
      <dgm:spPr/>
      <dgm:t>
        <a:bodyPr/>
        <a:lstStyle/>
        <a:p>
          <a:pPr>
            <a:lnSpc>
              <a:spcPct val="114000"/>
            </a:lnSpc>
            <a:spcBef>
              <a:spcPts val="600"/>
            </a:spcBef>
            <a:spcAft>
              <a:spcPts val="600"/>
            </a:spcAft>
          </a:pPr>
          <a:endParaRPr lang="en-AU" sz="2000"/>
        </a:p>
      </dgm:t>
    </dgm:pt>
    <dgm:pt modelId="{9C35F407-A8AA-4B96-8BFE-F0B4C23F22C2}">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Plans for further development</a:t>
          </a:r>
        </a:p>
      </dgm:t>
    </dgm:pt>
    <dgm:pt modelId="{05E49AF4-C42B-4097-A9C6-9D7AB3DC7C85}" type="parTrans" cxnId="{29F4DF56-0567-4F38-B873-6FA865BFE29A}">
      <dgm:prSet/>
      <dgm:spPr/>
      <dgm:t>
        <a:bodyPr/>
        <a:lstStyle/>
        <a:p>
          <a:pPr>
            <a:lnSpc>
              <a:spcPct val="114000"/>
            </a:lnSpc>
            <a:spcBef>
              <a:spcPts val="600"/>
            </a:spcBef>
            <a:spcAft>
              <a:spcPts val="600"/>
            </a:spcAft>
          </a:pPr>
          <a:endParaRPr lang="en-AU" sz="2000"/>
        </a:p>
      </dgm:t>
    </dgm:pt>
    <dgm:pt modelId="{8328E37D-4559-4E8A-AEB3-7DB1EBD9C717}" type="sibTrans" cxnId="{29F4DF56-0567-4F38-B873-6FA865BFE29A}">
      <dgm:prSet/>
      <dgm:spPr/>
      <dgm:t>
        <a:bodyPr/>
        <a:lstStyle/>
        <a:p>
          <a:pPr>
            <a:lnSpc>
              <a:spcPct val="114000"/>
            </a:lnSpc>
            <a:spcBef>
              <a:spcPts val="600"/>
            </a:spcBef>
            <a:spcAft>
              <a:spcPts val="600"/>
            </a:spcAft>
          </a:pPr>
          <a:endParaRPr lang="en-AU" sz="2000"/>
        </a:p>
      </dgm:t>
    </dgm:pt>
    <dgm:pt modelId="{4FAFC349-1947-4C4D-8110-B6DAAE65CCA3}" type="pres">
      <dgm:prSet presAssocID="{28B9FFE7-9D92-4A04-BE26-49F7EFC9B8AD}" presName="linear" presStyleCnt="0">
        <dgm:presLayoutVars>
          <dgm:animLvl val="lvl"/>
          <dgm:resizeHandles val="exact"/>
        </dgm:presLayoutVars>
      </dgm:prSet>
      <dgm:spPr/>
    </dgm:pt>
    <dgm:pt modelId="{D76CA5CE-006A-4396-9ADC-55A378120AC6}" type="pres">
      <dgm:prSet presAssocID="{DA62F93F-7477-4041-90C2-BE8AFCD1D970}" presName="parentText" presStyleLbl="node1" presStyleIdx="0" presStyleCnt="4" custLinFactNeighborX="-1275">
        <dgm:presLayoutVars>
          <dgm:chMax val="0"/>
          <dgm:bulletEnabled val="1"/>
        </dgm:presLayoutVars>
      </dgm:prSet>
      <dgm:spPr/>
    </dgm:pt>
    <dgm:pt modelId="{5D9C6E1E-C8B1-41CF-AA57-08141C816AC0}" type="pres">
      <dgm:prSet presAssocID="{78FA4861-1889-4E03-AD55-856464FC2495}" presName="spacer" presStyleCnt="0"/>
      <dgm:spPr/>
    </dgm:pt>
    <dgm:pt modelId="{011E5B44-AE25-4AE2-AEAC-E30527EA452C}" type="pres">
      <dgm:prSet presAssocID="{F7BD388C-C46C-425B-BCBB-D688B35AEB42}" presName="parentText" presStyleLbl="node1" presStyleIdx="1" presStyleCnt="4">
        <dgm:presLayoutVars>
          <dgm:chMax val="0"/>
          <dgm:bulletEnabled val="1"/>
        </dgm:presLayoutVars>
      </dgm:prSet>
      <dgm:spPr/>
    </dgm:pt>
    <dgm:pt modelId="{26ED4FEA-CC4C-441F-A53F-126D0B01ACF4}" type="pres">
      <dgm:prSet presAssocID="{44E38D01-1166-4E22-A053-AB579385F7B6}" presName="spacer" presStyleCnt="0"/>
      <dgm:spPr/>
    </dgm:pt>
    <dgm:pt modelId="{0640AE5A-F89B-4A40-BC31-541378A92D7C}" type="pres">
      <dgm:prSet presAssocID="{F28F7582-0FE4-46DE-92BA-E5EE6D949210}" presName="parentText" presStyleLbl="node1" presStyleIdx="2" presStyleCnt="4">
        <dgm:presLayoutVars>
          <dgm:chMax val="0"/>
          <dgm:bulletEnabled val="1"/>
        </dgm:presLayoutVars>
      </dgm:prSet>
      <dgm:spPr/>
    </dgm:pt>
    <dgm:pt modelId="{ECB26ABD-4723-4069-9EDB-7E94B6B1F4BF}" type="pres">
      <dgm:prSet presAssocID="{DFA07707-8F0A-4E76-AA6F-4CA3E04692CB}" presName="spacer" presStyleCnt="0"/>
      <dgm:spPr/>
    </dgm:pt>
    <dgm:pt modelId="{9C051021-5B7A-4852-A829-FA9E82D32119}" type="pres">
      <dgm:prSet presAssocID="{9C35F407-A8AA-4B96-8BFE-F0B4C23F22C2}" presName="parentText" presStyleLbl="node1" presStyleIdx="3" presStyleCnt="4">
        <dgm:presLayoutVars>
          <dgm:chMax val="0"/>
          <dgm:bulletEnabled val="1"/>
        </dgm:presLayoutVars>
      </dgm:prSet>
      <dgm:spPr/>
    </dgm:pt>
  </dgm:ptLst>
  <dgm:cxnLst>
    <dgm:cxn modelId="{B5F59611-022A-4821-8B30-81828F9D802C}" srcId="{28B9FFE7-9D92-4A04-BE26-49F7EFC9B8AD}" destId="{F28F7582-0FE4-46DE-92BA-E5EE6D949210}" srcOrd="2" destOrd="0" parTransId="{D921729F-C7B2-46D8-A0E0-E60FE3863127}" sibTransId="{DFA07707-8F0A-4E76-AA6F-4CA3E04692CB}"/>
    <dgm:cxn modelId="{A8457012-8153-4F43-8990-9646FF831863}" type="presOf" srcId="{9C35F407-A8AA-4B96-8BFE-F0B4C23F22C2}" destId="{9C051021-5B7A-4852-A829-FA9E82D32119}" srcOrd="0" destOrd="0" presId="urn:microsoft.com/office/officeart/2005/8/layout/vList2"/>
    <dgm:cxn modelId="{7E6A0250-D896-484A-8249-CC380297AB22}" type="presOf" srcId="{F28F7582-0FE4-46DE-92BA-E5EE6D949210}" destId="{0640AE5A-F89B-4A40-BC31-541378A92D7C}" srcOrd="0" destOrd="0" presId="urn:microsoft.com/office/officeart/2005/8/layout/vList2"/>
    <dgm:cxn modelId="{29F4DF56-0567-4F38-B873-6FA865BFE29A}" srcId="{28B9FFE7-9D92-4A04-BE26-49F7EFC9B8AD}" destId="{9C35F407-A8AA-4B96-8BFE-F0B4C23F22C2}" srcOrd="3" destOrd="0" parTransId="{05E49AF4-C42B-4097-A9C6-9D7AB3DC7C85}" sibTransId="{8328E37D-4559-4E8A-AEB3-7DB1EBD9C717}"/>
    <dgm:cxn modelId="{68714D5A-2C05-426C-B7CD-2B358835CFA6}" srcId="{28B9FFE7-9D92-4A04-BE26-49F7EFC9B8AD}" destId="{F7BD388C-C46C-425B-BCBB-D688B35AEB42}" srcOrd="1" destOrd="0" parTransId="{88BA2F6A-B4C3-4934-ABD6-5456FAE77457}" sibTransId="{44E38D01-1166-4E22-A053-AB579385F7B6}"/>
    <dgm:cxn modelId="{3FE71688-F02A-4AD5-BB3F-DA4A7F1781D9}" type="presOf" srcId="{DA62F93F-7477-4041-90C2-BE8AFCD1D970}" destId="{D76CA5CE-006A-4396-9ADC-55A378120AC6}" srcOrd="0" destOrd="0" presId="urn:microsoft.com/office/officeart/2005/8/layout/vList2"/>
    <dgm:cxn modelId="{D50C35D7-F067-461D-A9F7-88B494C5A3F9}" type="presOf" srcId="{28B9FFE7-9D92-4A04-BE26-49F7EFC9B8AD}" destId="{4FAFC349-1947-4C4D-8110-B6DAAE65CCA3}" srcOrd="0" destOrd="0" presId="urn:microsoft.com/office/officeart/2005/8/layout/vList2"/>
    <dgm:cxn modelId="{1A2F7CE1-7460-46F6-9130-DDB593B57A61}" type="presOf" srcId="{F7BD388C-C46C-425B-BCBB-D688B35AEB42}" destId="{011E5B44-AE25-4AE2-AEAC-E30527EA452C}" srcOrd="0" destOrd="0" presId="urn:microsoft.com/office/officeart/2005/8/layout/vList2"/>
    <dgm:cxn modelId="{D33DC9ED-509F-467B-AEAC-E277623CE6B1}" srcId="{28B9FFE7-9D92-4A04-BE26-49F7EFC9B8AD}" destId="{DA62F93F-7477-4041-90C2-BE8AFCD1D970}" srcOrd="0" destOrd="0" parTransId="{B78F4DB4-B0E3-4C39-9E7A-184AD00A5B78}" sibTransId="{78FA4861-1889-4E03-AD55-856464FC2495}"/>
    <dgm:cxn modelId="{D3FD3378-88AC-41EC-9D27-B0988C633E9D}" type="presParOf" srcId="{4FAFC349-1947-4C4D-8110-B6DAAE65CCA3}" destId="{D76CA5CE-006A-4396-9ADC-55A378120AC6}" srcOrd="0" destOrd="0" presId="urn:microsoft.com/office/officeart/2005/8/layout/vList2"/>
    <dgm:cxn modelId="{C2085346-56A1-4699-A902-C32DAE77B776}" type="presParOf" srcId="{4FAFC349-1947-4C4D-8110-B6DAAE65CCA3}" destId="{5D9C6E1E-C8B1-41CF-AA57-08141C816AC0}" srcOrd="1" destOrd="0" presId="urn:microsoft.com/office/officeart/2005/8/layout/vList2"/>
    <dgm:cxn modelId="{160BE60B-D8C6-4C7A-AB96-8A4A831FE798}" type="presParOf" srcId="{4FAFC349-1947-4C4D-8110-B6DAAE65CCA3}" destId="{011E5B44-AE25-4AE2-AEAC-E30527EA452C}" srcOrd="2" destOrd="0" presId="urn:microsoft.com/office/officeart/2005/8/layout/vList2"/>
    <dgm:cxn modelId="{5A7CDB5C-FF9F-4B76-8582-0CBF8299D090}" type="presParOf" srcId="{4FAFC349-1947-4C4D-8110-B6DAAE65CCA3}" destId="{26ED4FEA-CC4C-441F-A53F-126D0B01ACF4}" srcOrd="3" destOrd="0" presId="urn:microsoft.com/office/officeart/2005/8/layout/vList2"/>
    <dgm:cxn modelId="{8D7870DA-D9AC-43A9-8AEF-16E9E0BB2639}" type="presParOf" srcId="{4FAFC349-1947-4C4D-8110-B6DAAE65CCA3}" destId="{0640AE5A-F89B-4A40-BC31-541378A92D7C}" srcOrd="4" destOrd="0" presId="urn:microsoft.com/office/officeart/2005/8/layout/vList2"/>
    <dgm:cxn modelId="{920AECC2-592E-469A-B7F0-ABDA3692273F}" type="presParOf" srcId="{4FAFC349-1947-4C4D-8110-B6DAAE65CCA3}" destId="{ECB26ABD-4723-4069-9EDB-7E94B6B1F4BF}" srcOrd="5" destOrd="0" presId="urn:microsoft.com/office/officeart/2005/8/layout/vList2"/>
    <dgm:cxn modelId="{0B9ECEDA-9494-47A0-80EE-FA16DE8F62F3}" type="presParOf" srcId="{4FAFC349-1947-4C4D-8110-B6DAAE65CCA3}" destId="{9C051021-5B7A-4852-A829-FA9E82D3211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10046D-D35C-4B01-B92E-3C201428782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327CFB2-ACD5-4D05-922A-8AD17B668121}">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dirty="0"/>
            <a:t>Subjective </a:t>
          </a:r>
        </a:p>
      </dgm:t>
    </dgm:pt>
    <dgm:pt modelId="{AE737306-C7B8-4579-8AEA-31EC49A68567}" type="parTrans" cxnId="{7FCE61CC-1E7A-4A65-B271-46F10E9835EF}">
      <dgm:prSet/>
      <dgm:spPr/>
      <dgm:t>
        <a:bodyPr/>
        <a:lstStyle/>
        <a:p>
          <a:pPr>
            <a:lnSpc>
              <a:spcPct val="114000"/>
            </a:lnSpc>
            <a:spcBef>
              <a:spcPts val="600"/>
            </a:spcBef>
            <a:spcAft>
              <a:spcPts val="600"/>
            </a:spcAft>
          </a:pPr>
          <a:endParaRPr lang="en-AU" sz="2000"/>
        </a:p>
      </dgm:t>
    </dgm:pt>
    <dgm:pt modelId="{41495D48-3223-4DAE-A7D0-65C7909D1CEF}" type="sibTrans" cxnId="{7FCE61CC-1E7A-4A65-B271-46F10E9835EF}">
      <dgm:prSet/>
      <dgm:spPr/>
      <dgm:t>
        <a:bodyPr/>
        <a:lstStyle/>
        <a:p>
          <a:pPr>
            <a:lnSpc>
              <a:spcPct val="114000"/>
            </a:lnSpc>
            <a:spcBef>
              <a:spcPts val="600"/>
            </a:spcBef>
            <a:spcAft>
              <a:spcPts val="600"/>
            </a:spcAft>
          </a:pPr>
          <a:endParaRPr lang="en-AU" sz="2000"/>
        </a:p>
      </dgm:t>
    </dgm:pt>
    <dgm:pt modelId="{A78AD040-720A-4DB6-8400-F3FCCDB7C253}">
      <dgm:prSet custT="1"/>
      <dgm:spPr>
        <a:solidFill>
          <a:srgbClr val="3CBE99"/>
        </a:solidFill>
      </dgm:spPr>
      <dgm:t>
        <a:bodyPr/>
        <a:lstStyle/>
        <a:p>
          <a:pPr>
            <a:lnSpc>
              <a:spcPct val="114000"/>
            </a:lnSpc>
            <a:spcBef>
              <a:spcPts val="600"/>
            </a:spcBef>
            <a:spcAft>
              <a:spcPts val="600"/>
            </a:spcAft>
          </a:pPr>
          <a:r>
            <a:rPr lang="en-AU" sz="2000" dirty="0"/>
            <a:t>Objective </a:t>
          </a:r>
        </a:p>
      </dgm:t>
    </dgm:pt>
    <dgm:pt modelId="{21C28380-9584-4489-A2B6-8928AD026400}" type="parTrans" cxnId="{5D0580E0-E038-450E-B7BB-55D3A4E57F6F}">
      <dgm:prSet/>
      <dgm:spPr/>
      <dgm:t>
        <a:bodyPr/>
        <a:lstStyle/>
        <a:p>
          <a:pPr>
            <a:lnSpc>
              <a:spcPct val="114000"/>
            </a:lnSpc>
            <a:spcBef>
              <a:spcPts val="600"/>
            </a:spcBef>
            <a:spcAft>
              <a:spcPts val="600"/>
            </a:spcAft>
          </a:pPr>
          <a:endParaRPr lang="en-AU" sz="2000"/>
        </a:p>
      </dgm:t>
    </dgm:pt>
    <dgm:pt modelId="{D145AC67-78D7-402F-98C7-FCDD2801BE59}" type="sibTrans" cxnId="{5D0580E0-E038-450E-B7BB-55D3A4E57F6F}">
      <dgm:prSet/>
      <dgm:spPr/>
      <dgm:t>
        <a:bodyPr/>
        <a:lstStyle/>
        <a:p>
          <a:pPr>
            <a:lnSpc>
              <a:spcPct val="114000"/>
            </a:lnSpc>
            <a:spcBef>
              <a:spcPts val="600"/>
            </a:spcBef>
            <a:spcAft>
              <a:spcPts val="600"/>
            </a:spcAft>
          </a:pPr>
          <a:endParaRPr lang="en-AU" sz="2000"/>
        </a:p>
      </dgm:t>
    </dgm:pt>
    <dgm:pt modelId="{F3B3C67A-C1D7-405F-B886-87D9DF20926F}">
      <dgm:prSet custT="1"/>
      <dgm:spPr/>
      <dgm:t>
        <a:bodyPr/>
        <a:lstStyle/>
        <a:p>
          <a:pPr>
            <a:lnSpc>
              <a:spcPct val="114000"/>
            </a:lnSpc>
            <a:spcBef>
              <a:spcPts val="600"/>
            </a:spcBef>
            <a:spcAft>
              <a:spcPts val="600"/>
            </a:spcAft>
          </a:pPr>
          <a:r>
            <a:rPr lang="en-AU" sz="2000"/>
            <a:t>Assessment </a:t>
          </a:r>
          <a:endParaRPr lang="en-AU" sz="2000" dirty="0"/>
        </a:p>
      </dgm:t>
    </dgm:pt>
    <dgm:pt modelId="{E0D57675-CDEF-4F3F-BBB5-060A16DEE2B7}" type="parTrans" cxnId="{56FF7DA9-0844-4E99-9195-294E0B6004DE}">
      <dgm:prSet/>
      <dgm:spPr/>
      <dgm:t>
        <a:bodyPr/>
        <a:lstStyle/>
        <a:p>
          <a:pPr>
            <a:lnSpc>
              <a:spcPct val="114000"/>
            </a:lnSpc>
            <a:spcBef>
              <a:spcPts val="600"/>
            </a:spcBef>
            <a:spcAft>
              <a:spcPts val="600"/>
            </a:spcAft>
          </a:pPr>
          <a:endParaRPr lang="en-AU" sz="2000"/>
        </a:p>
      </dgm:t>
    </dgm:pt>
    <dgm:pt modelId="{330D891F-DA8A-4249-BD7E-25C1A3F55739}" type="sibTrans" cxnId="{56FF7DA9-0844-4E99-9195-294E0B6004DE}">
      <dgm:prSet/>
      <dgm:spPr/>
      <dgm:t>
        <a:bodyPr/>
        <a:lstStyle/>
        <a:p>
          <a:pPr>
            <a:lnSpc>
              <a:spcPct val="114000"/>
            </a:lnSpc>
            <a:spcBef>
              <a:spcPts val="600"/>
            </a:spcBef>
            <a:spcAft>
              <a:spcPts val="600"/>
            </a:spcAft>
          </a:pPr>
          <a:endParaRPr lang="en-AU" sz="2000"/>
        </a:p>
      </dgm:t>
    </dgm:pt>
    <dgm:pt modelId="{C1738FD2-F44D-493B-9B21-C890FEAAAF6F}">
      <dgm:prSet custT="1"/>
      <dgm:spPr/>
      <dgm:t>
        <a:bodyPr/>
        <a:lstStyle/>
        <a:p>
          <a:pPr>
            <a:lnSpc>
              <a:spcPct val="114000"/>
            </a:lnSpc>
            <a:spcBef>
              <a:spcPts val="600"/>
            </a:spcBef>
            <a:spcAft>
              <a:spcPts val="600"/>
            </a:spcAft>
          </a:pPr>
          <a:r>
            <a:rPr lang="en-AU" sz="2000"/>
            <a:t>Plan </a:t>
          </a:r>
          <a:endParaRPr lang="en-AU" sz="2000" dirty="0"/>
        </a:p>
      </dgm:t>
    </dgm:pt>
    <dgm:pt modelId="{A236F47B-33D4-4293-9DD9-FE7D753092A8}" type="parTrans" cxnId="{B97FDADC-67F0-4CCB-9EC3-62A3CCF4483B}">
      <dgm:prSet/>
      <dgm:spPr/>
      <dgm:t>
        <a:bodyPr/>
        <a:lstStyle/>
        <a:p>
          <a:pPr>
            <a:lnSpc>
              <a:spcPct val="114000"/>
            </a:lnSpc>
            <a:spcBef>
              <a:spcPts val="600"/>
            </a:spcBef>
            <a:spcAft>
              <a:spcPts val="600"/>
            </a:spcAft>
          </a:pPr>
          <a:endParaRPr lang="en-AU" sz="2000"/>
        </a:p>
      </dgm:t>
    </dgm:pt>
    <dgm:pt modelId="{F77EE3CE-A3B2-4759-865E-A9E839C007A5}" type="sibTrans" cxnId="{B97FDADC-67F0-4CCB-9EC3-62A3CCF4483B}">
      <dgm:prSet/>
      <dgm:spPr/>
      <dgm:t>
        <a:bodyPr/>
        <a:lstStyle/>
        <a:p>
          <a:pPr>
            <a:lnSpc>
              <a:spcPct val="114000"/>
            </a:lnSpc>
            <a:spcBef>
              <a:spcPts val="600"/>
            </a:spcBef>
            <a:spcAft>
              <a:spcPts val="600"/>
            </a:spcAft>
          </a:pPr>
          <a:endParaRPr lang="en-AU" sz="2000"/>
        </a:p>
      </dgm:t>
    </dgm:pt>
    <dgm:pt modelId="{64CA5B8D-8625-4E9B-A9DB-7996096945B1}" type="pres">
      <dgm:prSet presAssocID="{4910046D-D35C-4B01-B92E-3C2014287824}" presName="diagram" presStyleCnt="0">
        <dgm:presLayoutVars>
          <dgm:dir/>
          <dgm:resizeHandles val="exact"/>
        </dgm:presLayoutVars>
      </dgm:prSet>
      <dgm:spPr/>
    </dgm:pt>
    <dgm:pt modelId="{D314D67E-DF89-43E3-BF30-8F0F8256A0FA}" type="pres">
      <dgm:prSet presAssocID="{8327CFB2-ACD5-4D05-922A-8AD17B668121}" presName="node" presStyleLbl="node1" presStyleIdx="0" presStyleCnt="4" custScaleX="111887">
        <dgm:presLayoutVars>
          <dgm:bulletEnabled val="1"/>
        </dgm:presLayoutVars>
      </dgm:prSet>
      <dgm:spPr/>
    </dgm:pt>
    <dgm:pt modelId="{0FDDEA05-EC9C-4A86-8A4D-4133DCA482D0}" type="pres">
      <dgm:prSet presAssocID="{41495D48-3223-4DAE-A7D0-65C7909D1CEF}" presName="sibTrans" presStyleCnt="0"/>
      <dgm:spPr/>
    </dgm:pt>
    <dgm:pt modelId="{553CCBB7-3E36-443E-99E2-CC948F7D3735}" type="pres">
      <dgm:prSet presAssocID="{A78AD040-720A-4DB6-8400-F3FCCDB7C253}" presName="node" presStyleLbl="node1" presStyleIdx="1" presStyleCnt="4" custScaleX="111887">
        <dgm:presLayoutVars>
          <dgm:bulletEnabled val="1"/>
        </dgm:presLayoutVars>
      </dgm:prSet>
      <dgm:spPr/>
    </dgm:pt>
    <dgm:pt modelId="{A5C04E06-8E54-45B5-A4E1-38CAA4444034}" type="pres">
      <dgm:prSet presAssocID="{D145AC67-78D7-402F-98C7-FCDD2801BE59}" presName="sibTrans" presStyleCnt="0"/>
      <dgm:spPr/>
    </dgm:pt>
    <dgm:pt modelId="{3EF66A40-2AE6-4C95-8C93-A016A203C889}" type="pres">
      <dgm:prSet presAssocID="{F3B3C67A-C1D7-405F-B886-87D9DF20926F}" presName="node" presStyleLbl="node1" presStyleIdx="2" presStyleCnt="4" custScaleX="111887">
        <dgm:presLayoutVars>
          <dgm:bulletEnabled val="1"/>
        </dgm:presLayoutVars>
      </dgm:prSet>
      <dgm:spPr/>
    </dgm:pt>
    <dgm:pt modelId="{754D9B3E-A622-427F-A466-B7374235236A}" type="pres">
      <dgm:prSet presAssocID="{330D891F-DA8A-4249-BD7E-25C1A3F55739}" presName="sibTrans" presStyleCnt="0"/>
      <dgm:spPr/>
    </dgm:pt>
    <dgm:pt modelId="{CD26CB75-255C-46E7-8D3F-02B3B31FE93E}" type="pres">
      <dgm:prSet presAssocID="{C1738FD2-F44D-493B-9B21-C890FEAAAF6F}" presName="node" presStyleLbl="node1" presStyleIdx="3" presStyleCnt="4" custScaleX="111887">
        <dgm:presLayoutVars>
          <dgm:bulletEnabled val="1"/>
        </dgm:presLayoutVars>
      </dgm:prSet>
      <dgm:spPr/>
    </dgm:pt>
  </dgm:ptLst>
  <dgm:cxnLst>
    <dgm:cxn modelId="{64A07F00-625D-4A3B-8169-ADE4E4BA208A}" type="presOf" srcId="{C1738FD2-F44D-493B-9B21-C890FEAAAF6F}" destId="{CD26CB75-255C-46E7-8D3F-02B3B31FE93E}" srcOrd="0" destOrd="0" presId="urn:microsoft.com/office/officeart/2005/8/layout/default"/>
    <dgm:cxn modelId="{8E30F507-61CA-45B0-A6DF-81527920C909}" type="presOf" srcId="{4910046D-D35C-4B01-B92E-3C2014287824}" destId="{64CA5B8D-8625-4E9B-A9DB-7996096945B1}" srcOrd="0" destOrd="0" presId="urn:microsoft.com/office/officeart/2005/8/layout/default"/>
    <dgm:cxn modelId="{BE1DE370-0163-471B-A34D-F4F3D0B1C8F7}" type="presOf" srcId="{A78AD040-720A-4DB6-8400-F3FCCDB7C253}" destId="{553CCBB7-3E36-443E-99E2-CC948F7D3735}" srcOrd="0" destOrd="0" presId="urn:microsoft.com/office/officeart/2005/8/layout/default"/>
    <dgm:cxn modelId="{87A3697A-1AC1-42E1-851E-A39CEB051BD5}" type="presOf" srcId="{8327CFB2-ACD5-4D05-922A-8AD17B668121}" destId="{D314D67E-DF89-43E3-BF30-8F0F8256A0FA}" srcOrd="0" destOrd="0" presId="urn:microsoft.com/office/officeart/2005/8/layout/default"/>
    <dgm:cxn modelId="{56FF7DA9-0844-4E99-9195-294E0B6004DE}" srcId="{4910046D-D35C-4B01-B92E-3C2014287824}" destId="{F3B3C67A-C1D7-405F-B886-87D9DF20926F}" srcOrd="2" destOrd="0" parTransId="{E0D57675-CDEF-4F3F-BBB5-060A16DEE2B7}" sibTransId="{330D891F-DA8A-4249-BD7E-25C1A3F55739}"/>
    <dgm:cxn modelId="{7FCE61CC-1E7A-4A65-B271-46F10E9835EF}" srcId="{4910046D-D35C-4B01-B92E-3C2014287824}" destId="{8327CFB2-ACD5-4D05-922A-8AD17B668121}" srcOrd="0" destOrd="0" parTransId="{AE737306-C7B8-4579-8AEA-31EC49A68567}" sibTransId="{41495D48-3223-4DAE-A7D0-65C7909D1CEF}"/>
    <dgm:cxn modelId="{7B1FF4CD-6DC8-4BAA-B1C5-A89F29629610}" type="presOf" srcId="{F3B3C67A-C1D7-405F-B886-87D9DF20926F}" destId="{3EF66A40-2AE6-4C95-8C93-A016A203C889}" srcOrd="0" destOrd="0" presId="urn:microsoft.com/office/officeart/2005/8/layout/default"/>
    <dgm:cxn modelId="{B97FDADC-67F0-4CCB-9EC3-62A3CCF4483B}" srcId="{4910046D-D35C-4B01-B92E-3C2014287824}" destId="{C1738FD2-F44D-493B-9B21-C890FEAAAF6F}" srcOrd="3" destOrd="0" parTransId="{A236F47B-33D4-4293-9DD9-FE7D753092A8}" sibTransId="{F77EE3CE-A3B2-4759-865E-A9E839C007A5}"/>
    <dgm:cxn modelId="{5D0580E0-E038-450E-B7BB-55D3A4E57F6F}" srcId="{4910046D-D35C-4B01-B92E-3C2014287824}" destId="{A78AD040-720A-4DB6-8400-F3FCCDB7C253}" srcOrd="1" destOrd="0" parTransId="{21C28380-9584-4489-A2B6-8928AD026400}" sibTransId="{D145AC67-78D7-402F-98C7-FCDD2801BE59}"/>
    <dgm:cxn modelId="{A3ABC0A7-D49A-4C28-8720-86D32E6C0D1B}" type="presParOf" srcId="{64CA5B8D-8625-4E9B-A9DB-7996096945B1}" destId="{D314D67E-DF89-43E3-BF30-8F0F8256A0FA}" srcOrd="0" destOrd="0" presId="urn:microsoft.com/office/officeart/2005/8/layout/default"/>
    <dgm:cxn modelId="{D97F5C4D-9B7C-4D87-BB3A-2C98D6A0B56E}" type="presParOf" srcId="{64CA5B8D-8625-4E9B-A9DB-7996096945B1}" destId="{0FDDEA05-EC9C-4A86-8A4D-4133DCA482D0}" srcOrd="1" destOrd="0" presId="urn:microsoft.com/office/officeart/2005/8/layout/default"/>
    <dgm:cxn modelId="{A6643597-0853-4017-BC84-24339EE457B3}" type="presParOf" srcId="{64CA5B8D-8625-4E9B-A9DB-7996096945B1}" destId="{553CCBB7-3E36-443E-99E2-CC948F7D3735}" srcOrd="2" destOrd="0" presId="urn:microsoft.com/office/officeart/2005/8/layout/default"/>
    <dgm:cxn modelId="{B63BF9E3-CE9B-4C14-93D8-23E1E5ED3FC1}" type="presParOf" srcId="{64CA5B8D-8625-4E9B-A9DB-7996096945B1}" destId="{A5C04E06-8E54-45B5-A4E1-38CAA4444034}" srcOrd="3" destOrd="0" presId="urn:microsoft.com/office/officeart/2005/8/layout/default"/>
    <dgm:cxn modelId="{9A74B7CE-DECD-4E7B-A1BC-AD96354C8FAF}" type="presParOf" srcId="{64CA5B8D-8625-4E9B-A9DB-7996096945B1}" destId="{3EF66A40-2AE6-4C95-8C93-A016A203C889}" srcOrd="4" destOrd="0" presId="urn:microsoft.com/office/officeart/2005/8/layout/default"/>
    <dgm:cxn modelId="{06785BD7-D665-4F87-B081-89F83EF5EFEF}" type="presParOf" srcId="{64CA5B8D-8625-4E9B-A9DB-7996096945B1}" destId="{754D9B3E-A622-427F-A466-B7374235236A}" srcOrd="5" destOrd="0" presId="urn:microsoft.com/office/officeart/2005/8/layout/default"/>
    <dgm:cxn modelId="{6A18ACB3-E428-4B46-8CEF-92A8AB1F29A7}" type="presParOf" srcId="{64CA5B8D-8625-4E9B-A9DB-7996096945B1}" destId="{CD26CB75-255C-46E7-8D3F-02B3B31FE93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B09C4-A1DB-4DD1-B68B-AF642E23C6CB}">
      <dsp:nvSpPr>
        <dsp:cNvPr id="0" name=""/>
        <dsp:cNvSpPr/>
      </dsp:nvSpPr>
      <dsp:spPr>
        <a:xfrm rot="16200000">
          <a:off x="-382362" y="382362"/>
          <a:ext cx="3108960" cy="2344235"/>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Documentation</a:t>
          </a:r>
          <a:endParaRPr lang="en-PH" sz="2000" b="0" kern="1200" dirty="0">
            <a:solidFill>
              <a:sysClr val="window" lastClr="FFFFFF"/>
            </a:solidFill>
            <a:latin typeface="Calibri" panose="020F0502020204030204"/>
            <a:ea typeface="+mn-ea"/>
            <a:cs typeface="+mn-cs"/>
          </a:endParaRPr>
        </a:p>
      </dsp:txBody>
      <dsp:txXfrm rot="5400000">
        <a:off x="1" y="621791"/>
        <a:ext cx="2344235" cy="1865376"/>
      </dsp:txXfrm>
    </dsp:sp>
    <dsp:sp modelId="{656ABF89-F66C-40EB-A066-21CF9D186390}">
      <dsp:nvSpPr>
        <dsp:cNvPr id="0" name=""/>
        <dsp:cNvSpPr/>
      </dsp:nvSpPr>
      <dsp:spPr>
        <a:xfrm rot="16200000">
          <a:off x="2140080" y="382362"/>
          <a:ext cx="3108960" cy="2344235"/>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Sharing</a:t>
          </a:r>
          <a:endParaRPr lang="en-PH" sz="2000" b="0" kern="1200" dirty="0">
            <a:solidFill>
              <a:sysClr val="window" lastClr="FFFFFF"/>
            </a:solidFill>
            <a:latin typeface="Calibri" panose="020F0502020204030204"/>
            <a:ea typeface="+mn-ea"/>
            <a:cs typeface="+mn-cs"/>
          </a:endParaRPr>
        </a:p>
      </dsp:txBody>
      <dsp:txXfrm rot="5400000">
        <a:off x="2522443" y="621791"/>
        <a:ext cx="2344235" cy="1865376"/>
      </dsp:txXfrm>
    </dsp:sp>
    <dsp:sp modelId="{FF68F17C-2BD2-42E7-ACDA-981D42B2EC22}">
      <dsp:nvSpPr>
        <dsp:cNvPr id="0" name=""/>
        <dsp:cNvSpPr/>
      </dsp:nvSpPr>
      <dsp:spPr>
        <a:xfrm rot="16200000">
          <a:off x="4660134" y="382362"/>
          <a:ext cx="3108960" cy="2344235"/>
        </a:xfrm>
        <a:prstGeom prst="flowChartManualOperation">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Storage</a:t>
          </a:r>
          <a:endParaRPr lang="en-PH" sz="2000" b="0" kern="1200" dirty="0">
            <a:solidFill>
              <a:sysClr val="window" lastClr="FFFFFF"/>
            </a:solidFill>
            <a:latin typeface="Calibri" panose="020F0502020204030204"/>
            <a:ea typeface="+mn-ea"/>
            <a:cs typeface="+mn-cs"/>
          </a:endParaRPr>
        </a:p>
      </dsp:txBody>
      <dsp:txXfrm rot="5400000">
        <a:off x="5042497" y="621791"/>
        <a:ext cx="2344235" cy="1865376"/>
      </dsp:txXfrm>
    </dsp:sp>
    <dsp:sp modelId="{6B57B45F-A08E-4D28-BDE2-A1AECF757550}">
      <dsp:nvSpPr>
        <dsp:cNvPr id="0" name=""/>
        <dsp:cNvSpPr/>
      </dsp:nvSpPr>
      <dsp:spPr>
        <a:xfrm rot="16200000">
          <a:off x="7180188" y="382362"/>
          <a:ext cx="3108960" cy="2344235"/>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Use of information</a:t>
          </a:r>
          <a:endParaRPr lang="en-PH" sz="2000" b="0" kern="1200" dirty="0">
            <a:solidFill>
              <a:sysClr val="window" lastClr="FFFFFF"/>
            </a:solidFill>
            <a:latin typeface="Calibri" panose="020F0502020204030204"/>
            <a:ea typeface="+mn-ea"/>
            <a:cs typeface="+mn-cs"/>
          </a:endParaRPr>
        </a:p>
      </dsp:txBody>
      <dsp:txXfrm rot="5400000">
        <a:off x="7562551" y="621791"/>
        <a:ext cx="2344235" cy="18653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EAFE4-0C12-4D9A-BCFF-7F162FB67EFD}">
      <dsp:nvSpPr>
        <dsp:cNvPr id="0" name=""/>
        <dsp:cNvSpPr/>
      </dsp:nvSpPr>
      <dsp:spPr>
        <a:xfrm rot="16200000">
          <a:off x="415594" y="-414439"/>
          <a:ext cx="2174241" cy="300311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AU" sz="2000" kern="1200"/>
            <a:t>Data </a:t>
          </a:r>
          <a:endParaRPr lang="en-AU" sz="2000" kern="1200" dirty="0"/>
        </a:p>
      </dsp:txBody>
      <dsp:txXfrm rot="5400000">
        <a:off x="1155" y="434848"/>
        <a:ext cx="3003119" cy="1304545"/>
      </dsp:txXfrm>
    </dsp:sp>
    <dsp:sp modelId="{3A98C611-88C2-4527-9E4C-AFC6D7E9BE89}">
      <dsp:nvSpPr>
        <dsp:cNvPr id="0" name=""/>
        <dsp:cNvSpPr/>
      </dsp:nvSpPr>
      <dsp:spPr>
        <a:xfrm rot="16200000">
          <a:off x="3643947" y="-414439"/>
          <a:ext cx="2174241" cy="3003119"/>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a:t>Assessment</a:t>
          </a:r>
          <a:endParaRPr lang="en-AU" sz="2000" kern="1200" dirty="0"/>
        </a:p>
      </dsp:txBody>
      <dsp:txXfrm rot="5400000">
        <a:off x="3229508" y="434848"/>
        <a:ext cx="3003119" cy="1304545"/>
      </dsp:txXfrm>
    </dsp:sp>
    <dsp:sp modelId="{F0C880FF-5E34-4DAE-B3F6-4DDB79363857}">
      <dsp:nvSpPr>
        <dsp:cNvPr id="0" name=""/>
        <dsp:cNvSpPr/>
      </dsp:nvSpPr>
      <dsp:spPr>
        <a:xfrm rot="16200000">
          <a:off x="6872299" y="-414439"/>
          <a:ext cx="2174241" cy="300311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a:t>Plan </a:t>
          </a:r>
          <a:endParaRPr lang="en-AU" sz="2000" kern="1200" dirty="0"/>
        </a:p>
      </dsp:txBody>
      <dsp:txXfrm rot="5400000">
        <a:off x="6457860" y="434848"/>
        <a:ext cx="3003119" cy="13045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1A754-8706-4B47-B591-9BB7960E5D64}">
      <dsp:nvSpPr>
        <dsp:cNvPr id="0" name=""/>
        <dsp:cNvSpPr/>
      </dsp:nvSpPr>
      <dsp:spPr>
        <a:xfrm>
          <a:off x="816466" y="1320"/>
          <a:ext cx="2589549" cy="1035101"/>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AU" sz="2000" kern="1200" dirty="0"/>
            <a:t>Supplementary database information </a:t>
          </a:r>
        </a:p>
      </dsp:txBody>
      <dsp:txXfrm>
        <a:off x="816466" y="1320"/>
        <a:ext cx="2539020" cy="1035101"/>
      </dsp:txXfrm>
    </dsp:sp>
    <dsp:sp modelId="{5D2F5C89-19F1-4C30-80A2-C9B476F30766}">
      <dsp:nvSpPr>
        <dsp:cNvPr id="0" name=""/>
        <dsp:cNvSpPr/>
      </dsp:nvSpPr>
      <dsp:spPr>
        <a:xfrm>
          <a:off x="3578532" y="1320"/>
          <a:ext cx="2589549" cy="1035101"/>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Observations </a:t>
          </a:r>
        </a:p>
      </dsp:txBody>
      <dsp:txXfrm>
        <a:off x="3578532" y="1320"/>
        <a:ext cx="2539020" cy="1035101"/>
      </dsp:txXfrm>
    </dsp:sp>
    <dsp:sp modelId="{0DCA3599-E1FC-4E16-AE9B-4224205C7C74}">
      <dsp:nvSpPr>
        <dsp:cNvPr id="0" name=""/>
        <dsp:cNvSpPr/>
      </dsp:nvSpPr>
      <dsp:spPr>
        <a:xfrm>
          <a:off x="6340598" y="1320"/>
          <a:ext cx="2589549" cy="1035101"/>
        </a:xfrm>
        <a:prstGeom prst="round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Activities </a:t>
          </a:r>
        </a:p>
      </dsp:txBody>
      <dsp:txXfrm>
        <a:off x="6340598" y="1320"/>
        <a:ext cx="2539020" cy="1035101"/>
      </dsp:txXfrm>
    </dsp:sp>
    <dsp:sp modelId="{6C499F77-D9CE-4AFE-8D4E-296FC41E0473}">
      <dsp:nvSpPr>
        <dsp:cNvPr id="0" name=""/>
        <dsp:cNvSpPr/>
      </dsp:nvSpPr>
      <dsp:spPr>
        <a:xfrm>
          <a:off x="816466" y="1208938"/>
          <a:ext cx="2589549" cy="1035101"/>
        </a:xfrm>
        <a:prstGeom prst="round1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AU" sz="2000" kern="1200"/>
            <a:t>Impressions </a:t>
          </a:r>
          <a:endParaRPr lang="en-AU" sz="2000" kern="1200" dirty="0"/>
        </a:p>
      </dsp:txBody>
      <dsp:txXfrm>
        <a:off x="816466" y="1208938"/>
        <a:ext cx="2539020" cy="1035101"/>
      </dsp:txXfrm>
    </dsp:sp>
    <dsp:sp modelId="{A87385E7-5718-4893-9756-79F1463D13C9}">
      <dsp:nvSpPr>
        <dsp:cNvPr id="0" name=""/>
        <dsp:cNvSpPr/>
      </dsp:nvSpPr>
      <dsp:spPr>
        <a:xfrm>
          <a:off x="3578532" y="1208938"/>
          <a:ext cx="2589549" cy="1035101"/>
        </a:xfrm>
        <a:prstGeom prst="round1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Goals </a:t>
          </a:r>
          <a:endParaRPr lang="en-AU" sz="2000" kern="1200" dirty="0"/>
        </a:p>
      </dsp:txBody>
      <dsp:txXfrm>
        <a:off x="3578532" y="1208938"/>
        <a:ext cx="2539020" cy="1035101"/>
      </dsp:txXfrm>
    </dsp:sp>
    <dsp:sp modelId="{77854E4D-F820-49DC-8F8D-E01FB3B9B81B}">
      <dsp:nvSpPr>
        <dsp:cNvPr id="0" name=""/>
        <dsp:cNvSpPr/>
      </dsp:nvSpPr>
      <dsp:spPr>
        <a:xfrm>
          <a:off x="6340598" y="1208938"/>
          <a:ext cx="2589549" cy="1035101"/>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Plans </a:t>
          </a:r>
          <a:endParaRPr lang="en-AU" sz="2000" kern="1200" dirty="0"/>
        </a:p>
      </dsp:txBody>
      <dsp:txXfrm>
        <a:off x="6340598" y="1208938"/>
        <a:ext cx="2539020" cy="10351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8E9C9-B7CC-4D88-8F50-51D2D015956B}">
      <dsp:nvSpPr>
        <dsp:cNvPr id="0" name=""/>
        <dsp:cNvSpPr/>
      </dsp:nvSpPr>
      <dsp:spPr>
        <a:xfrm>
          <a:off x="859210" y="1266"/>
          <a:ext cx="2615234" cy="1218031"/>
        </a:xfrm>
        <a:prstGeom prst="round2Same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Who was involved?</a:t>
          </a:r>
        </a:p>
      </dsp:txBody>
      <dsp:txXfrm>
        <a:off x="918669" y="60725"/>
        <a:ext cx="2496316" cy="1158572"/>
      </dsp:txXfrm>
    </dsp:sp>
    <dsp:sp modelId="{A49E4FF9-5EC2-4662-B6DD-8C535662960B}">
      <dsp:nvSpPr>
        <dsp:cNvPr id="0" name=""/>
        <dsp:cNvSpPr/>
      </dsp:nvSpPr>
      <dsp:spPr>
        <a:xfrm>
          <a:off x="3677450" y="1266"/>
          <a:ext cx="2615234" cy="1218031"/>
        </a:xfrm>
        <a:prstGeom prst="round2Same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What happened?</a:t>
          </a:r>
        </a:p>
      </dsp:txBody>
      <dsp:txXfrm>
        <a:off x="3736909" y="60725"/>
        <a:ext cx="2496316" cy="1158572"/>
      </dsp:txXfrm>
    </dsp:sp>
    <dsp:sp modelId="{D7034F6C-50C9-4394-BA57-912C35481278}">
      <dsp:nvSpPr>
        <dsp:cNvPr id="0" name=""/>
        <dsp:cNvSpPr/>
      </dsp:nvSpPr>
      <dsp:spPr>
        <a:xfrm>
          <a:off x="6495690" y="1266"/>
          <a:ext cx="2615234" cy="1218031"/>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Where did it happen?</a:t>
          </a:r>
        </a:p>
      </dsp:txBody>
      <dsp:txXfrm>
        <a:off x="6555149" y="60725"/>
        <a:ext cx="2496316" cy="1158572"/>
      </dsp:txXfrm>
    </dsp:sp>
    <dsp:sp modelId="{9CA2E051-4AA8-4A5A-AD54-CFF9BCEBB137}">
      <dsp:nvSpPr>
        <dsp:cNvPr id="0" name=""/>
        <dsp:cNvSpPr/>
      </dsp:nvSpPr>
      <dsp:spPr>
        <a:xfrm>
          <a:off x="859210" y="1422302"/>
          <a:ext cx="2615234" cy="1218031"/>
        </a:xfrm>
        <a:prstGeom prst="round2Same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When did it happen?</a:t>
          </a:r>
        </a:p>
      </dsp:txBody>
      <dsp:txXfrm>
        <a:off x="918669" y="1481761"/>
        <a:ext cx="2496316" cy="1158572"/>
      </dsp:txXfrm>
    </dsp:sp>
    <dsp:sp modelId="{EBD098C2-F159-452A-B43F-4D8E88AB1165}">
      <dsp:nvSpPr>
        <dsp:cNvPr id="0" name=""/>
        <dsp:cNvSpPr/>
      </dsp:nvSpPr>
      <dsp:spPr>
        <a:xfrm>
          <a:off x="3677450" y="1422302"/>
          <a:ext cx="2615234" cy="1218031"/>
        </a:xfrm>
        <a:prstGeom prst="round2Same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Why did it happen?</a:t>
          </a:r>
        </a:p>
      </dsp:txBody>
      <dsp:txXfrm>
        <a:off x="3736909" y="1481761"/>
        <a:ext cx="2496316" cy="1158572"/>
      </dsp:txXfrm>
    </dsp:sp>
    <dsp:sp modelId="{DA30D6E1-3218-4AFF-8554-960E1774F640}">
      <dsp:nvSpPr>
        <dsp:cNvPr id="0" name=""/>
        <dsp:cNvSpPr/>
      </dsp:nvSpPr>
      <dsp:spPr>
        <a:xfrm>
          <a:off x="6495690" y="1422302"/>
          <a:ext cx="2615234" cy="1218031"/>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How did it happen?</a:t>
          </a:r>
        </a:p>
      </dsp:txBody>
      <dsp:txXfrm>
        <a:off x="6555149" y="1481761"/>
        <a:ext cx="2496316" cy="11585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11EAE-91EA-4395-A679-96586385AB20}">
      <dsp:nvSpPr>
        <dsp:cNvPr id="0" name=""/>
        <dsp:cNvSpPr/>
      </dsp:nvSpPr>
      <dsp:spPr>
        <a:xfrm>
          <a:off x="-3237584" y="-498145"/>
          <a:ext cx="3861093" cy="3861093"/>
        </a:xfrm>
        <a:prstGeom prst="blockArc">
          <a:avLst>
            <a:gd name="adj1" fmla="val 18900000"/>
            <a:gd name="adj2" fmla="val 2700000"/>
            <a:gd name="adj3" fmla="val 55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E4B597-2013-4A6B-BE70-0B08DF0BACEA}">
      <dsp:nvSpPr>
        <dsp:cNvPr id="0" name=""/>
        <dsp:cNvSpPr/>
      </dsp:nvSpPr>
      <dsp:spPr>
        <a:xfrm>
          <a:off x="400922" y="286480"/>
          <a:ext cx="9296111" cy="57296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4787" tIns="50800" rIns="50800" bIns="50800" numCol="1" spcCol="1270" anchor="ctr" anchorCtr="0">
          <a:noAutofit/>
        </a:bodyPr>
        <a:lstStyle/>
        <a:p>
          <a:pPr marL="0" lvl="0" indent="0" algn="l" defTabSz="889000">
            <a:lnSpc>
              <a:spcPct val="114000"/>
            </a:lnSpc>
            <a:spcBef>
              <a:spcPct val="0"/>
            </a:spcBef>
            <a:spcAft>
              <a:spcPts val="600"/>
            </a:spcAft>
            <a:buNone/>
          </a:pPr>
          <a:r>
            <a:rPr lang="en-AU" sz="2000" b="0" kern="1200" dirty="0"/>
            <a:t>Regularly update files with new information. </a:t>
          </a:r>
        </a:p>
      </dsp:txBody>
      <dsp:txXfrm>
        <a:off x="400922" y="286480"/>
        <a:ext cx="9296111" cy="572960"/>
      </dsp:txXfrm>
    </dsp:sp>
    <dsp:sp modelId="{9B3A7780-7B2B-4A25-BCB4-0ADC3BE897D9}">
      <dsp:nvSpPr>
        <dsp:cNvPr id="0" name=""/>
        <dsp:cNvSpPr/>
      </dsp:nvSpPr>
      <dsp:spPr>
        <a:xfrm>
          <a:off x="42822" y="214860"/>
          <a:ext cx="716200" cy="71620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79F1E6-F525-4DE6-96F4-6EDCF086299E}">
      <dsp:nvSpPr>
        <dsp:cNvPr id="0" name=""/>
        <dsp:cNvSpPr/>
      </dsp:nvSpPr>
      <dsp:spPr>
        <a:xfrm>
          <a:off x="609193" y="1145920"/>
          <a:ext cx="9087840" cy="57296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4787" tIns="50800" rIns="50800" bIns="50800" numCol="1" spcCol="1270" anchor="ctr" anchorCtr="0">
          <a:noAutofit/>
        </a:bodyPr>
        <a:lstStyle/>
        <a:p>
          <a:pPr marL="0" lvl="0" indent="0" algn="l" defTabSz="889000">
            <a:lnSpc>
              <a:spcPct val="114000"/>
            </a:lnSpc>
            <a:spcBef>
              <a:spcPct val="0"/>
            </a:spcBef>
            <a:spcAft>
              <a:spcPts val="600"/>
            </a:spcAft>
            <a:buNone/>
          </a:pPr>
          <a:r>
            <a:rPr lang="en-AU" sz="2000" b="0" kern="1200" dirty="0"/>
            <a:t>Have a timeline for review. </a:t>
          </a:r>
        </a:p>
      </dsp:txBody>
      <dsp:txXfrm>
        <a:off x="609193" y="1145920"/>
        <a:ext cx="9087840" cy="572960"/>
      </dsp:txXfrm>
    </dsp:sp>
    <dsp:sp modelId="{C1182236-1D0A-4778-8C80-210949A7E513}">
      <dsp:nvSpPr>
        <dsp:cNvPr id="0" name=""/>
        <dsp:cNvSpPr/>
      </dsp:nvSpPr>
      <dsp:spPr>
        <a:xfrm>
          <a:off x="251093" y="1074300"/>
          <a:ext cx="716200" cy="71620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56924F-3194-4CC1-AEA4-58AA1223ECEA}">
      <dsp:nvSpPr>
        <dsp:cNvPr id="0" name=""/>
        <dsp:cNvSpPr/>
      </dsp:nvSpPr>
      <dsp:spPr>
        <a:xfrm>
          <a:off x="400922" y="2005361"/>
          <a:ext cx="9296111" cy="5729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4787" tIns="50800" rIns="50800" bIns="50800" numCol="1" spcCol="1270" anchor="ctr" anchorCtr="0">
          <a:noAutofit/>
        </a:bodyPr>
        <a:lstStyle/>
        <a:p>
          <a:pPr marL="0" lvl="0" indent="0" algn="l" defTabSz="889000">
            <a:lnSpc>
              <a:spcPct val="114000"/>
            </a:lnSpc>
            <a:spcBef>
              <a:spcPct val="0"/>
            </a:spcBef>
            <a:spcAft>
              <a:spcPts val="600"/>
            </a:spcAft>
            <a:buNone/>
          </a:pPr>
          <a:r>
            <a:rPr lang="en-AU" sz="2000" b="0" kern="1200" dirty="0"/>
            <a:t>Have a process of documentation control. </a:t>
          </a:r>
        </a:p>
      </dsp:txBody>
      <dsp:txXfrm>
        <a:off x="400922" y="2005361"/>
        <a:ext cx="9296111" cy="572960"/>
      </dsp:txXfrm>
    </dsp:sp>
    <dsp:sp modelId="{920FB294-946B-4AA9-BA30-1B15083A575A}">
      <dsp:nvSpPr>
        <dsp:cNvPr id="0" name=""/>
        <dsp:cNvSpPr/>
      </dsp:nvSpPr>
      <dsp:spPr>
        <a:xfrm>
          <a:off x="42822" y="1933741"/>
          <a:ext cx="716200" cy="71620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210EC-5D40-FD4B-9D55-C45C4DA62C03}">
      <dsp:nvSpPr>
        <dsp:cNvPr id="0" name=""/>
        <dsp:cNvSpPr/>
      </dsp:nvSpPr>
      <dsp:spPr>
        <a:xfrm>
          <a:off x="3371" y="371779"/>
          <a:ext cx="1825669" cy="1095401"/>
        </a:xfrm>
        <a:prstGeom prst="round2SameRect">
          <a:avLst/>
        </a:prstGeom>
        <a:solidFill>
          <a:srgbClr val="5B9BD5">
            <a:hueOff val="0"/>
            <a:satOff val="0"/>
            <a:lumOff val="0"/>
            <a:alphaOff val="0"/>
          </a:srgbClr>
        </a:solidFill>
        <a:ln w="12700" cap="flat" cmpd="sng" algn="ctr">
          <a:solidFill>
            <a:srgbClr val="458DC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solidFill>
                <a:sysClr val="window" lastClr="FFFFFF"/>
              </a:solidFill>
              <a:latin typeface="Calibri" panose="020F0502020204030204"/>
              <a:ea typeface="+mn-ea"/>
              <a:cs typeface="+mn-cs"/>
            </a:rPr>
            <a:t>Background</a:t>
          </a:r>
          <a:endParaRPr lang="en-PH" sz="2000" b="0" kern="1200" dirty="0">
            <a:solidFill>
              <a:sysClr val="window" lastClr="FFFFFF"/>
            </a:solidFill>
            <a:latin typeface="Calibri" panose="020F0502020204030204"/>
            <a:ea typeface="+mn-ea"/>
            <a:cs typeface="+mn-cs"/>
          </a:endParaRPr>
        </a:p>
      </dsp:txBody>
      <dsp:txXfrm>
        <a:off x="56844" y="425252"/>
        <a:ext cx="1718723" cy="1041928"/>
      </dsp:txXfrm>
    </dsp:sp>
    <dsp:sp modelId="{2902ACDA-D61E-C64D-B1D7-C1E27431F0CE}">
      <dsp:nvSpPr>
        <dsp:cNvPr id="0" name=""/>
        <dsp:cNvSpPr/>
      </dsp:nvSpPr>
      <dsp:spPr>
        <a:xfrm>
          <a:off x="2011608" y="371779"/>
          <a:ext cx="1825669" cy="1095401"/>
        </a:xfrm>
        <a:prstGeom prst="round2SameRect">
          <a:avLst/>
        </a:prstGeom>
        <a:solidFill>
          <a:srgbClr val="42BDCA"/>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Preferences</a:t>
          </a:r>
          <a:endParaRPr lang="en-PH" sz="2000" kern="1200" dirty="0">
            <a:solidFill>
              <a:sysClr val="window" lastClr="FFFFFF"/>
            </a:solidFill>
            <a:latin typeface="Calibri" panose="020F0502020204030204"/>
            <a:ea typeface="+mn-ea"/>
            <a:cs typeface="+mn-cs"/>
          </a:endParaRPr>
        </a:p>
      </dsp:txBody>
      <dsp:txXfrm>
        <a:off x="2065081" y="425252"/>
        <a:ext cx="1718723" cy="1041928"/>
      </dsp:txXfrm>
    </dsp:sp>
    <dsp:sp modelId="{8D532AEE-7C09-3840-91B1-007290831E14}">
      <dsp:nvSpPr>
        <dsp:cNvPr id="0" name=""/>
        <dsp:cNvSpPr/>
      </dsp:nvSpPr>
      <dsp:spPr>
        <a:xfrm>
          <a:off x="4019845" y="371779"/>
          <a:ext cx="1825669" cy="1095401"/>
        </a:xfrm>
        <a:prstGeom prst="round2SameRect">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Lifestyle</a:t>
          </a:r>
          <a:endParaRPr lang="en-PH" sz="2000" kern="1200" dirty="0">
            <a:solidFill>
              <a:sysClr val="window" lastClr="FFFFFF"/>
            </a:solidFill>
            <a:latin typeface="Calibri" panose="020F0502020204030204"/>
            <a:ea typeface="+mn-ea"/>
            <a:cs typeface="+mn-cs"/>
          </a:endParaRPr>
        </a:p>
      </dsp:txBody>
      <dsp:txXfrm>
        <a:off x="4073318" y="425252"/>
        <a:ext cx="1718723" cy="1041928"/>
      </dsp:txXfrm>
    </dsp:sp>
    <dsp:sp modelId="{DDF433CA-EC94-1F43-BACA-AD7EB0A50EB2}">
      <dsp:nvSpPr>
        <dsp:cNvPr id="0" name=""/>
        <dsp:cNvSpPr/>
      </dsp:nvSpPr>
      <dsp:spPr>
        <a:xfrm>
          <a:off x="6028081" y="371779"/>
          <a:ext cx="1825669" cy="1095401"/>
        </a:xfrm>
        <a:prstGeom prst="round2Same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Associations</a:t>
          </a:r>
          <a:endParaRPr lang="en-PH" sz="2000" kern="1200" dirty="0">
            <a:solidFill>
              <a:sysClr val="window" lastClr="FFFFFF"/>
            </a:solidFill>
            <a:latin typeface="Calibri" panose="020F0502020204030204"/>
            <a:ea typeface="+mn-ea"/>
            <a:cs typeface="+mn-cs"/>
          </a:endParaRPr>
        </a:p>
      </dsp:txBody>
      <dsp:txXfrm>
        <a:off x="6081554" y="425252"/>
        <a:ext cx="1718723" cy="1041928"/>
      </dsp:txXfrm>
    </dsp:sp>
    <dsp:sp modelId="{5C0FF018-36A3-C345-A53B-52898065CE7C}">
      <dsp:nvSpPr>
        <dsp:cNvPr id="0" name=""/>
        <dsp:cNvSpPr/>
      </dsp:nvSpPr>
      <dsp:spPr>
        <a:xfrm>
          <a:off x="8036318" y="371779"/>
          <a:ext cx="1825669" cy="1095401"/>
        </a:xfrm>
        <a:prstGeom prst="round2Same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Beliefs</a:t>
          </a:r>
          <a:endParaRPr lang="en-PH" sz="1800" kern="1200" dirty="0">
            <a:solidFill>
              <a:sysClr val="window" lastClr="FFFFFF"/>
            </a:solidFill>
            <a:latin typeface="Calibri" panose="020F0502020204030204"/>
            <a:ea typeface="+mn-ea"/>
            <a:cs typeface="+mn-cs"/>
          </a:endParaRPr>
        </a:p>
      </dsp:txBody>
      <dsp:txXfrm>
        <a:off x="8089791" y="425252"/>
        <a:ext cx="1718723" cy="10419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60A79-8BC5-41A1-84F3-6B1D9F4E97BF}">
      <dsp:nvSpPr>
        <dsp:cNvPr id="0" name=""/>
        <dsp:cNvSpPr/>
      </dsp:nvSpPr>
      <dsp:spPr>
        <a:xfrm>
          <a:off x="0" y="8759"/>
          <a:ext cx="9959974" cy="6177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Searching up a person's information</a:t>
          </a:r>
        </a:p>
      </dsp:txBody>
      <dsp:txXfrm>
        <a:off x="30157" y="38916"/>
        <a:ext cx="9899660" cy="557446"/>
      </dsp:txXfrm>
    </dsp:sp>
    <dsp:sp modelId="{A70D9E7C-769A-4CCC-873D-3834113C3B3B}">
      <dsp:nvSpPr>
        <dsp:cNvPr id="0" name=""/>
        <dsp:cNvSpPr/>
      </dsp:nvSpPr>
      <dsp:spPr>
        <a:xfrm>
          <a:off x="0" y="721560"/>
          <a:ext cx="9959974" cy="6177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Accessing and reading their records containing your information</a:t>
          </a:r>
          <a:endParaRPr lang="en-PH" sz="2000" kern="1200" dirty="0"/>
        </a:p>
      </dsp:txBody>
      <dsp:txXfrm>
        <a:off x="30157" y="751717"/>
        <a:ext cx="9899660" cy="557446"/>
      </dsp:txXfrm>
    </dsp:sp>
    <dsp:sp modelId="{1B4DA156-6CE2-4D51-994C-505BAD062F70}">
      <dsp:nvSpPr>
        <dsp:cNvPr id="0" name=""/>
        <dsp:cNvSpPr/>
      </dsp:nvSpPr>
      <dsp:spPr>
        <a:xfrm>
          <a:off x="0" y="1434360"/>
          <a:ext cx="9959974" cy="6177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Making a copy of a document containing your information</a:t>
          </a:r>
          <a:endParaRPr lang="en-PH" sz="2000" kern="1200" dirty="0"/>
        </a:p>
      </dsp:txBody>
      <dsp:txXfrm>
        <a:off x="30157" y="1464517"/>
        <a:ext cx="9899660" cy="557446"/>
      </dsp:txXfrm>
    </dsp:sp>
    <dsp:sp modelId="{36B03F82-8EE4-4D27-A504-09C8CB8C33FC}">
      <dsp:nvSpPr>
        <dsp:cNvPr id="0" name=""/>
        <dsp:cNvSpPr/>
      </dsp:nvSpPr>
      <dsp:spPr>
        <a:xfrm>
          <a:off x="0" y="2147160"/>
          <a:ext cx="9959974" cy="617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Giving a copy of your information to a department within your organisation.</a:t>
          </a:r>
          <a:endParaRPr lang="en-PH" sz="2000" kern="1200" dirty="0"/>
        </a:p>
      </dsp:txBody>
      <dsp:txXfrm>
        <a:off x="30157" y="2177317"/>
        <a:ext cx="9899660" cy="557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9C0BC-1E2B-E24C-8BC9-E546FC97B1E5}">
      <dsp:nvSpPr>
        <dsp:cNvPr id="0" name=""/>
        <dsp:cNvSpPr/>
      </dsp:nvSpPr>
      <dsp:spPr>
        <a:xfrm>
          <a:off x="1733929" y="507"/>
          <a:ext cx="3163992" cy="2107186"/>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dirty="0"/>
            <a:t>Mandatory reporting</a:t>
          </a:r>
        </a:p>
      </dsp:txBody>
      <dsp:txXfrm>
        <a:off x="1795646" y="62224"/>
        <a:ext cx="3040558" cy="1983752"/>
      </dsp:txXfrm>
    </dsp:sp>
    <dsp:sp modelId="{D8FFBF33-375C-3145-9CE1-711A6831BF8E}">
      <dsp:nvSpPr>
        <dsp:cNvPr id="0" name=""/>
        <dsp:cNvSpPr/>
      </dsp:nvSpPr>
      <dsp:spPr>
        <a:xfrm>
          <a:off x="5041733" y="507"/>
          <a:ext cx="3163992" cy="210718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dirty="0"/>
            <a:t>Organisational chart</a:t>
          </a:r>
        </a:p>
      </dsp:txBody>
      <dsp:txXfrm>
        <a:off x="5103450" y="62224"/>
        <a:ext cx="3040558" cy="1983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3DF71-E613-41B6-960E-D55D03096380}">
      <dsp:nvSpPr>
        <dsp:cNvPr id="0" name=""/>
        <dsp:cNvSpPr/>
      </dsp:nvSpPr>
      <dsp:spPr>
        <a:xfrm>
          <a:off x="94522" y="878"/>
          <a:ext cx="3078860" cy="134968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None/>
          </a:pPr>
          <a:r>
            <a:rPr lang="en-US" sz="2000" kern="1200"/>
            <a:t>One-page profiles</a:t>
          </a:r>
          <a:endParaRPr lang="en-AU" sz="2000" kern="1200" dirty="0"/>
        </a:p>
      </dsp:txBody>
      <dsp:txXfrm>
        <a:off x="94522" y="878"/>
        <a:ext cx="3078860" cy="1349686"/>
      </dsp:txXfrm>
    </dsp:sp>
    <dsp:sp modelId="{3E0B95C7-56E1-4C0D-B958-B59DDDB42371}">
      <dsp:nvSpPr>
        <dsp:cNvPr id="0" name=""/>
        <dsp:cNvSpPr/>
      </dsp:nvSpPr>
      <dsp:spPr>
        <a:xfrm>
          <a:off x="3398330" y="878"/>
          <a:ext cx="3078860" cy="1349686"/>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Learning log</a:t>
          </a:r>
        </a:p>
      </dsp:txBody>
      <dsp:txXfrm>
        <a:off x="3398330" y="878"/>
        <a:ext cx="3078860" cy="1349686"/>
      </dsp:txXfrm>
    </dsp:sp>
    <dsp:sp modelId="{ABF141B4-4166-41EA-840E-98FD93CE17C3}">
      <dsp:nvSpPr>
        <dsp:cNvPr id="0" name=""/>
        <dsp:cNvSpPr/>
      </dsp:nvSpPr>
      <dsp:spPr>
        <a:xfrm>
          <a:off x="6702138" y="878"/>
          <a:ext cx="3078860" cy="134968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Communication profile and chart</a:t>
          </a:r>
          <a:endParaRPr lang="en-US" sz="2000" kern="1200" dirty="0"/>
        </a:p>
      </dsp:txBody>
      <dsp:txXfrm>
        <a:off x="6702138" y="878"/>
        <a:ext cx="3078860" cy="1349686"/>
      </dsp:txXfrm>
    </dsp:sp>
    <dsp:sp modelId="{6D1490FE-8E16-4081-B963-76D310472098}">
      <dsp:nvSpPr>
        <dsp:cNvPr id="0" name=""/>
        <dsp:cNvSpPr/>
      </dsp:nvSpPr>
      <dsp:spPr>
        <a:xfrm>
          <a:off x="94522" y="1575513"/>
          <a:ext cx="3078860" cy="1349686"/>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Progress notes</a:t>
          </a:r>
          <a:endParaRPr lang="en-US" sz="2000" kern="1200" dirty="0"/>
        </a:p>
      </dsp:txBody>
      <dsp:txXfrm>
        <a:off x="94522" y="1575513"/>
        <a:ext cx="3078860" cy="1349686"/>
      </dsp:txXfrm>
    </dsp:sp>
    <dsp:sp modelId="{8046FA63-2A4B-4B0D-96B9-1DC7684CCE02}">
      <dsp:nvSpPr>
        <dsp:cNvPr id="0" name=""/>
        <dsp:cNvSpPr/>
      </dsp:nvSpPr>
      <dsp:spPr>
        <a:xfrm>
          <a:off x="3398330" y="1575513"/>
          <a:ext cx="3078860" cy="1349686"/>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Workplace reports</a:t>
          </a:r>
          <a:endParaRPr lang="en-US" sz="2000" kern="1200" dirty="0"/>
        </a:p>
      </dsp:txBody>
      <dsp:txXfrm>
        <a:off x="3398330" y="1575513"/>
        <a:ext cx="3078860" cy="1349686"/>
      </dsp:txXfrm>
    </dsp:sp>
    <dsp:sp modelId="{E8DCD0FF-7ECD-4B48-A44B-BA7C04C9A590}">
      <dsp:nvSpPr>
        <dsp:cNvPr id="0" name=""/>
        <dsp:cNvSpPr/>
      </dsp:nvSpPr>
      <dsp:spPr>
        <a:xfrm>
          <a:off x="6702138" y="1575513"/>
          <a:ext cx="3078860" cy="134968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Workplace checklists</a:t>
          </a:r>
          <a:endParaRPr lang="en-US" sz="2000" kern="1200" dirty="0"/>
        </a:p>
      </dsp:txBody>
      <dsp:txXfrm>
        <a:off x="6702138" y="1575513"/>
        <a:ext cx="3078860" cy="1349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73904-B29E-4BF9-8FCA-D6932241BCBD}">
      <dsp:nvSpPr>
        <dsp:cNvPr id="0" name=""/>
        <dsp:cNvSpPr/>
      </dsp:nvSpPr>
      <dsp:spPr>
        <a:xfrm>
          <a:off x="873131" y="2568"/>
          <a:ext cx="2595591" cy="1557354"/>
        </a:xfrm>
        <a:prstGeom prst="snip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Appreciation</a:t>
          </a:r>
        </a:p>
      </dsp:txBody>
      <dsp:txXfrm>
        <a:off x="873131" y="132350"/>
        <a:ext cx="2465809" cy="1427572"/>
      </dsp:txXfrm>
    </dsp:sp>
    <dsp:sp modelId="{FA6666C8-8B16-4881-9077-6DF65C61B0D2}">
      <dsp:nvSpPr>
        <dsp:cNvPr id="0" name=""/>
        <dsp:cNvSpPr/>
      </dsp:nvSpPr>
      <dsp:spPr>
        <a:xfrm>
          <a:off x="3728281" y="2568"/>
          <a:ext cx="2595591" cy="1557354"/>
        </a:xfrm>
        <a:prstGeom prst="snip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Priorities</a:t>
          </a:r>
        </a:p>
      </dsp:txBody>
      <dsp:txXfrm>
        <a:off x="3728281" y="132350"/>
        <a:ext cx="2465809" cy="1427572"/>
      </dsp:txXfrm>
    </dsp:sp>
    <dsp:sp modelId="{9B0FF4AC-B69F-46BE-8B62-28B15F987F68}">
      <dsp:nvSpPr>
        <dsp:cNvPr id="0" name=""/>
        <dsp:cNvSpPr/>
      </dsp:nvSpPr>
      <dsp:spPr>
        <a:xfrm>
          <a:off x="6583432" y="2568"/>
          <a:ext cx="2595591" cy="1557354"/>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Support</a:t>
          </a:r>
        </a:p>
      </dsp:txBody>
      <dsp:txXfrm>
        <a:off x="6583432" y="132350"/>
        <a:ext cx="2465809" cy="14275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25306-85BA-4FD2-A0ED-C56A517D7A5B}">
      <dsp:nvSpPr>
        <dsp:cNvPr id="0" name=""/>
        <dsp:cNvSpPr/>
      </dsp:nvSpPr>
      <dsp:spPr>
        <a:xfrm>
          <a:off x="0" y="30920"/>
          <a:ext cx="9980295" cy="9734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Baseline assessment of client before service delivery</a:t>
          </a:r>
        </a:p>
      </dsp:txBody>
      <dsp:txXfrm>
        <a:off x="47519" y="78439"/>
        <a:ext cx="9885257" cy="878402"/>
      </dsp:txXfrm>
    </dsp:sp>
    <dsp:sp modelId="{60ADC518-F23A-424E-8512-040AA1BB8551}">
      <dsp:nvSpPr>
        <dsp:cNvPr id="0" name=""/>
        <dsp:cNvSpPr/>
      </dsp:nvSpPr>
      <dsp:spPr>
        <a:xfrm>
          <a:off x="0" y="1154120"/>
          <a:ext cx="9980295" cy="9734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Timeline of the client's support services and activities </a:t>
          </a:r>
        </a:p>
      </dsp:txBody>
      <dsp:txXfrm>
        <a:off x="47519" y="1201639"/>
        <a:ext cx="9885257" cy="878402"/>
      </dsp:txXfrm>
    </dsp:sp>
    <dsp:sp modelId="{40AB58BB-05A8-46C7-9606-3278F4127133}">
      <dsp:nvSpPr>
        <dsp:cNvPr id="0" name=""/>
        <dsp:cNvSpPr/>
      </dsp:nvSpPr>
      <dsp:spPr>
        <a:xfrm>
          <a:off x="0" y="2277320"/>
          <a:ext cx="9980295" cy="9734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Descriptions of the activities and their expected outcomes for the client</a:t>
          </a:r>
        </a:p>
      </dsp:txBody>
      <dsp:txXfrm>
        <a:off x="47519" y="2324839"/>
        <a:ext cx="9885257" cy="8784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CA5CE-006A-4396-9ADC-55A378120AC6}">
      <dsp:nvSpPr>
        <dsp:cNvPr id="0" name=""/>
        <dsp:cNvSpPr/>
      </dsp:nvSpPr>
      <dsp:spPr>
        <a:xfrm>
          <a:off x="0" y="15640"/>
          <a:ext cx="9959974" cy="8424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Summary of progress to date</a:t>
          </a:r>
        </a:p>
      </dsp:txBody>
      <dsp:txXfrm>
        <a:off x="41123" y="56763"/>
        <a:ext cx="9877728" cy="760154"/>
      </dsp:txXfrm>
    </dsp:sp>
    <dsp:sp modelId="{011E5B44-AE25-4AE2-AEAC-E30527EA452C}">
      <dsp:nvSpPr>
        <dsp:cNvPr id="0" name=""/>
        <dsp:cNvSpPr/>
      </dsp:nvSpPr>
      <dsp:spPr>
        <a:xfrm>
          <a:off x="0" y="987640"/>
          <a:ext cx="9959974" cy="8424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Any challenges noted by personnel assisting the client per activity </a:t>
          </a:r>
        </a:p>
      </dsp:txBody>
      <dsp:txXfrm>
        <a:off x="41123" y="1028763"/>
        <a:ext cx="9877728" cy="760154"/>
      </dsp:txXfrm>
    </dsp:sp>
    <dsp:sp modelId="{0640AE5A-F89B-4A40-BC31-541378A92D7C}">
      <dsp:nvSpPr>
        <dsp:cNvPr id="0" name=""/>
        <dsp:cNvSpPr/>
      </dsp:nvSpPr>
      <dsp:spPr>
        <a:xfrm>
          <a:off x="0" y="1959640"/>
          <a:ext cx="9959974" cy="8424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Observations and assessment of the client after the activity </a:t>
          </a:r>
        </a:p>
      </dsp:txBody>
      <dsp:txXfrm>
        <a:off x="41123" y="2000763"/>
        <a:ext cx="9877728" cy="760154"/>
      </dsp:txXfrm>
    </dsp:sp>
    <dsp:sp modelId="{9C051021-5B7A-4852-A829-FA9E82D32119}">
      <dsp:nvSpPr>
        <dsp:cNvPr id="0" name=""/>
        <dsp:cNvSpPr/>
      </dsp:nvSpPr>
      <dsp:spPr>
        <a:xfrm>
          <a:off x="0" y="2931639"/>
          <a:ext cx="9959974" cy="842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Plans for further development</a:t>
          </a:r>
        </a:p>
      </dsp:txBody>
      <dsp:txXfrm>
        <a:off x="41123" y="2972762"/>
        <a:ext cx="9877728" cy="7601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4D67E-DF89-43E3-BF30-8F0F8256A0FA}">
      <dsp:nvSpPr>
        <dsp:cNvPr id="0" name=""/>
        <dsp:cNvSpPr/>
      </dsp:nvSpPr>
      <dsp:spPr>
        <a:xfrm>
          <a:off x="4061" y="571859"/>
          <a:ext cx="2281677" cy="122356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AU" sz="2000" kern="1200" dirty="0"/>
            <a:t>Subjective </a:t>
          </a:r>
        </a:p>
      </dsp:txBody>
      <dsp:txXfrm>
        <a:off x="4061" y="571859"/>
        <a:ext cx="2281677" cy="1223561"/>
      </dsp:txXfrm>
    </dsp:sp>
    <dsp:sp modelId="{553CCBB7-3E36-443E-99E2-CC948F7D3735}">
      <dsp:nvSpPr>
        <dsp:cNvPr id="0" name=""/>
        <dsp:cNvSpPr/>
      </dsp:nvSpPr>
      <dsp:spPr>
        <a:xfrm>
          <a:off x="2489665" y="571859"/>
          <a:ext cx="2281677" cy="122356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Objective </a:t>
          </a:r>
        </a:p>
      </dsp:txBody>
      <dsp:txXfrm>
        <a:off x="2489665" y="571859"/>
        <a:ext cx="2281677" cy="1223561"/>
      </dsp:txXfrm>
    </dsp:sp>
    <dsp:sp modelId="{3EF66A40-2AE6-4C95-8C93-A016A203C889}">
      <dsp:nvSpPr>
        <dsp:cNvPr id="0" name=""/>
        <dsp:cNvSpPr/>
      </dsp:nvSpPr>
      <dsp:spPr>
        <a:xfrm>
          <a:off x="4975270" y="571859"/>
          <a:ext cx="2281677" cy="1223561"/>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Assessment </a:t>
          </a:r>
          <a:endParaRPr lang="en-AU" sz="2000" kern="1200" dirty="0"/>
        </a:p>
      </dsp:txBody>
      <dsp:txXfrm>
        <a:off x="4975270" y="571859"/>
        <a:ext cx="2281677" cy="1223561"/>
      </dsp:txXfrm>
    </dsp:sp>
    <dsp:sp modelId="{CD26CB75-255C-46E7-8D3F-02B3B31FE93E}">
      <dsp:nvSpPr>
        <dsp:cNvPr id="0" name=""/>
        <dsp:cNvSpPr/>
      </dsp:nvSpPr>
      <dsp:spPr>
        <a:xfrm>
          <a:off x="7460874" y="571859"/>
          <a:ext cx="2281677" cy="122356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Plan </a:t>
          </a:r>
          <a:endParaRPr lang="en-AU" sz="2000" kern="1200" dirty="0"/>
        </a:p>
      </dsp:txBody>
      <dsp:txXfrm>
        <a:off x="7460874" y="571859"/>
        <a:ext cx="2281677" cy="122356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11/12/2023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Office clerk searching for files">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12496" b="12496"/>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Complete Reporting and Documentation</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individualised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privacy policy: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Must be in place as you collect essential information about your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statement that explains in simple language how an organisation or agency handles your personal information’ (Office of the Australian Information Commissioner, n.d.)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07EC5436-D34E-46A8-B7DF-F0FC15916F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62FCF59-24E7-4A05-9D55-8F20F7AD577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8493BEB-8E74-4D20-B894-89698EA127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907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policies must be updated to match changes to procedures on the following: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6" name="Diagram 5">
            <a:extLst>
              <a:ext uri="{FF2B5EF4-FFF2-40B4-BE49-F238E27FC236}">
                <a16:creationId xmlns:a16="http://schemas.microsoft.com/office/drawing/2014/main" id="{ADBF0474-95D3-4B67-B66E-A15FF76C288B}"/>
              </a:ext>
            </a:extLst>
          </p:cNvPr>
          <p:cNvGraphicFramePr/>
          <p:nvPr>
            <p:extLst>
              <p:ext uri="{D42A27DB-BD31-4B8C-83A1-F6EECF244321}">
                <p14:modId xmlns:p14="http://schemas.microsoft.com/office/powerpoint/2010/main" val="2966037963"/>
              </p:ext>
            </p:extLst>
          </p:nvPr>
        </p:nvGraphicFramePr>
        <p:xfrm>
          <a:off x="1016000" y="2418080"/>
          <a:ext cx="9909175" cy="3108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AFF56D6-2301-48C6-BF3B-8DAB284DF9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A34DB6E-4F25-4F9B-8ACD-A588AFE2D8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F6504E0-30EB-4CB3-8555-D2B87F8F6F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12282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16576" r="16576"/>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Confidentiality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Confidentiality involves ensuring that records and documents are free of information.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information refers to the data that can be used to identify a person or group.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83587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Confidentiality of information involves identifying personal and sensitive information from relevant documents.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identified, they must be replaced or removed from the documents.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information refers to data that can be used to identify a person.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Sensitive information relates to data on a person’s: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6" name="Diagram 5">
            <a:extLst>
              <a:ext uri="{FF2B5EF4-FFF2-40B4-BE49-F238E27FC236}">
                <a16:creationId xmlns:a16="http://schemas.microsoft.com/office/drawing/2014/main" id="{C3FF8552-345A-4612-8CEE-F07C3071123F}"/>
              </a:ext>
            </a:extLst>
          </p:cNvPr>
          <p:cNvGraphicFramePr/>
          <p:nvPr>
            <p:extLst>
              <p:ext uri="{D42A27DB-BD31-4B8C-83A1-F6EECF244321}">
                <p14:modId xmlns:p14="http://schemas.microsoft.com/office/powerpoint/2010/main" val="3412594779"/>
              </p:ext>
            </p:extLst>
          </p:nvPr>
        </p:nvGraphicFramePr>
        <p:xfrm>
          <a:off x="965200" y="4236720"/>
          <a:ext cx="9865360" cy="1838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94D364E-42D8-4059-8EAC-4258B3524B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3DAD6F9-CEB8-48C8-997D-8810179D59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A5491F4-0439-429C-B619-6CE3D0A2D64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2485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maintains the confidentiality of their clients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information in the papers to check if it identifies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Remove direct identifiers in documents (e.g. names and addresses)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aliases or placeholders to refer to the client and other relevant people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3B26C4E4-5D91-4660-945B-3DC6701923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5B1B4B9-0AA1-4B46-8934-B7F3A3892D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30CFF01-1300-47B6-88C6-F3203FC6BC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95968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Use and Disclosure of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entity uses personal information every time they handle your information. Using personal information includes: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73A921D4-ABF5-4B8B-8881-887A4FD1BBA3}"/>
              </a:ext>
            </a:extLst>
          </p:cNvPr>
          <p:cNvGraphicFramePr/>
          <p:nvPr>
            <p:extLst>
              <p:ext uri="{D42A27DB-BD31-4B8C-83A1-F6EECF244321}">
                <p14:modId xmlns:p14="http://schemas.microsoft.com/office/powerpoint/2010/main" val="1213777649"/>
              </p:ext>
            </p:extLst>
          </p:nvPr>
        </p:nvGraphicFramePr>
        <p:xfrm>
          <a:off x="965200" y="3230881"/>
          <a:ext cx="9959975" cy="2773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BE52BCB-5322-4546-B632-7B50681094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C6CAA4C-F3A8-426F-A354-5E15B4E4EA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4450508-9D96-4815-87A6-8446B4B6D5C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4842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individual has consented to a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individual would reasonably expect the APP entity to use or disclose their information for the secondary purpose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secondary use or disclosure is required or </a:t>
            </a:r>
            <a:r>
              <a:rPr lang="en-AU" sz="2200" dirty="0">
                <a:solidFill>
                  <a:schemeClr val="tx1">
                    <a:lumMod val="75000"/>
                    <a:lumOff val="25000"/>
                  </a:schemeClr>
                </a:solidFill>
              </a:rPr>
              <a:t>authorised</a:t>
            </a:r>
            <a:r>
              <a:rPr lang="en-US" sz="2200" dirty="0">
                <a:solidFill>
                  <a:schemeClr val="tx1">
                    <a:lumMod val="75000"/>
                    <a:lumOff val="25000"/>
                  </a:schemeClr>
                </a:solidFill>
              </a:rPr>
              <a:t> by or under an Australian law or a court/tribunal order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BD26E6ED-B878-4B44-AD2D-B4B6E8923B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ABEA875-0201-4077-8C6E-EC899EFA82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1C73E0C-E5B0-4BFF-95D6-9B69FF5394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0756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permitted general situation exists in relation to the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is an organisation, and a permitted health situation exists in relation to the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reasonably believes that the secondary use or disclosure is reasonably necessary</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CE2062CC-E95B-44E5-AEF1-A2F09D30BD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E64660C-FB8F-4CD6-8702-66C7A411E63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A64E0A7-995F-4698-8BE1-1DB90341E1B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830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is an agency and discloses biometric information or biometric templates to an enforcement body.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Graphic 876719939">
            <a:extLst>
              <a:ext uri="{FF2B5EF4-FFF2-40B4-BE49-F238E27FC236}">
                <a16:creationId xmlns:a16="http://schemas.microsoft.com/office/drawing/2014/main" id="{A7E7545C-60AD-4477-8F19-69A0AB4872C7}"/>
              </a:ext>
            </a:extLst>
          </p:cNvPr>
          <p:cNvPicPr>
            <a:picLocks noChangeAspect="1"/>
          </p:cNvPicPr>
          <p:nvPr/>
        </p:nvPicPr>
        <p:blipFill rotWithShape="1">
          <a:blip r:embed="rId3">
            <a:extLst>
              <a:ext uri="{28A0092B-C50C-407E-A947-70E740481C1C}">
                <a14:useLocalDpi xmlns:a14="http://schemas.microsoft.com/office/drawing/2010/main" val="0"/>
              </a:ext>
            </a:extLst>
          </a:blip>
          <a:srcRect l="251" r="335"/>
          <a:stretch/>
        </p:blipFill>
        <p:spPr bwMode="auto">
          <a:xfrm>
            <a:off x="6431280" y="1825625"/>
            <a:ext cx="4846320" cy="36576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D46A301-FD45-4C7E-81FE-4B28631188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BF32CA4-D3FE-4D55-9752-1CB1DDCC5F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A0A9658-96A8-4B59-992A-098BB76183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1785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708025" y="338956"/>
            <a:ext cx="5654675" cy="6180088"/>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4.2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Comply with Organisational Reporting Requirements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575296"/>
            <a:ext cx="5829300" cy="3707407"/>
          </a:xfrm>
          <a:prstGeom prst="rect">
            <a:avLst/>
          </a:prstGeom>
        </p:spPr>
      </p:pic>
    </p:spTree>
    <p:extLst>
      <p:ext uri="{BB962C8B-B14F-4D97-AF65-F5344CB8AC3E}">
        <p14:creationId xmlns:p14="http://schemas.microsoft.com/office/powerpoint/2010/main" val="27732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your responsibilities as a care worker is to document the progress of the people you support. This progress includes: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Determining the personal service requirements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Coordinating care and support with the person and their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Identifying any situations of risk, gaps in technology or unmet needs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BB0FBFFE-5BE4-418E-BDBC-4030449C02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04F08B5-5B0D-49CE-A7FD-75D038DE68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D8A27F-64AF-4438-9AC0-14E0CB3990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Reporting requirements </a:t>
            </a:r>
            <a:r>
              <a:rPr lang="en-US" sz="2200" dirty="0">
                <a:solidFill>
                  <a:schemeClr val="tx1">
                    <a:lumMod val="75000"/>
                    <a:lumOff val="25000"/>
                  </a:schemeClr>
                </a:solidFill>
              </a:rPr>
              <a:t>refer to what must be communicated to the proper personnel.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requirements can be found in your organisation’s policies and procedures for reporting, which may include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6" name="Diagram 5">
            <a:extLst>
              <a:ext uri="{FF2B5EF4-FFF2-40B4-BE49-F238E27FC236}">
                <a16:creationId xmlns:a16="http://schemas.microsoft.com/office/drawing/2014/main" id="{1E25AB60-F2E4-4CF3-A04E-806566A6F2EA}"/>
              </a:ext>
            </a:extLst>
          </p:cNvPr>
          <p:cNvGraphicFramePr/>
          <p:nvPr>
            <p:extLst>
              <p:ext uri="{D42A27DB-BD31-4B8C-83A1-F6EECF244321}">
                <p14:modId xmlns:p14="http://schemas.microsoft.com/office/powerpoint/2010/main" val="772036352"/>
              </p:ext>
            </p:extLst>
          </p:nvPr>
        </p:nvGraphicFramePr>
        <p:xfrm>
          <a:off x="985519" y="3428999"/>
          <a:ext cx="9939656" cy="2108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BAE5310-1C49-44FF-9AC1-1482E65BEC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32E284D-7618-4BB2-9AD1-2D650FBF4B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1E2BE5-F093-48B6-80C9-26F73AF68E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59946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Mandatory Reporting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requirement to report any reasonable belief of abuse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Applies to any situation where you may believe that a person is at risk of the following:</a:t>
            </a:r>
          </a:p>
          <a:p>
            <a:pPr marR="64770"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Neglect</a:t>
            </a:r>
            <a:endParaRPr lang="en-PH" sz="2200" dirty="0">
              <a:solidFill>
                <a:schemeClr val="tx1">
                  <a:lumMod val="75000"/>
                  <a:lumOff val="25000"/>
                </a:schemeClr>
              </a:solidFill>
            </a:endParaRPr>
          </a:p>
          <a:p>
            <a:pPr marR="64770"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Exposure to domestic violence</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134BD520-6DDE-4DD6-BB23-3DD1AFA214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DA97441-F902-4F7F-8021-28928A4602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0CF0317-ACDD-4320-8D18-CC4080571C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86068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Mandatory Reporting:</a:t>
            </a:r>
            <a:endParaRPr lang="en-AU"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Applies to any situation where you may believe that a person is at risk of the following:</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Physical, emotional or psychological harm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Sexual harm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Financial abuse</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Abandonment</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39EAE7E2-65D7-4740-B287-40662F67AFC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052C045-9BDB-4B65-875B-C5DB5F92B1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E6EF3B3-64B3-4666-A39B-FA15C7FDFB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6136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Organisational Chart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the structure of an </a:t>
            </a:r>
            <a:r>
              <a:rPr lang="en-US" sz="2200" dirty="0" err="1">
                <a:solidFill>
                  <a:schemeClr val="tx1">
                    <a:lumMod val="75000"/>
                    <a:lumOff val="25000"/>
                  </a:schemeClr>
                </a:solidFill>
              </a:rPr>
              <a:t>organisation</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Tells you to whom you will report within your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Also helps you define your role and identify who is supposed to supervise you</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2" name="Graphic 876719939">
            <a:extLst>
              <a:ext uri="{FF2B5EF4-FFF2-40B4-BE49-F238E27FC236}">
                <a16:creationId xmlns:a16="http://schemas.microsoft.com/office/drawing/2014/main" id="{7DCCB6B1-C2F0-E456-6BCE-689FE844939D}"/>
              </a:ext>
            </a:extLst>
          </p:cNvPr>
          <p:cNvPicPr>
            <a:picLocks noChangeAspect="1"/>
          </p:cNvPicPr>
          <p:nvPr/>
        </p:nvPicPr>
        <p:blipFill rotWithShape="1">
          <a:blip r:embed="rId3">
            <a:extLst>
              <a:ext uri="{28A0092B-C50C-407E-A947-70E740481C1C}">
                <a14:useLocalDpi xmlns:a14="http://schemas.microsoft.com/office/drawing/2010/main" val="0"/>
              </a:ext>
            </a:extLst>
          </a:blip>
          <a:srcRect l="-701" r="207"/>
          <a:stretch/>
        </p:blipFill>
        <p:spPr bwMode="auto">
          <a:xfrm>
            <a:off x="6583680" y="1765254"/>
            <a:ext cx="5120640" cy="3327492"/>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D2EB448C-540D-41C5-8E1D-A771B1139D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81DF1FA-E0AE-4C2C-B1D8-E2F0BE44A4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A6A87AE-5A0A-42B2-91E6-F4D3AFF06C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97453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to refer to your organisation’s policies and procedures for reporting. These usually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definition of your role within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you should report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steps for reporting to your supervisors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D8237438-3335-453F-9ABF-76DD4302CC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1A6F7F7-7EA0-40E7-957D-713D68886F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2FEE2DB-7174-4947-939E-2593C073E1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1000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708025" y="183450"/>
            <a:ext cx="5654675" cy="6491101"/>
          </a:xfrm>
        </p:spPr>
        <p:txBody>
          <a:bodyPr anchor="ctr">
            <a:noAutofit/>
          </a:bodyPr>
          <a:lstStyle/>
          <a:p>
            <a:r>
              <a:rPr lang="en-US" sz="5400" b="1">
                <a:solidFill>
                  <a:schemeClr val="tx1">
                    <a:lumMod val="50000"/>
                    <a:lumOff val="50000"/>
                  </a:schemeClr>
                </a:solidFill>
                <a:latin typeface="Arial" panose="020B0604020202020204" pitchFamily="34" charset="0"/>
                <a:cs typeface="Arial" panose="020B0604020202020204" pitchFamily="34" charset="0"/>
              </a:rPr>
              <a:t>4.3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Complete, Maintain and Store Documentation and Reports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243013"/>
            <a:ext cx="5829300" cy="4371975"/>
          </a:xfrm>
          <a:prstGeom prst="rect">
            <a:avLst/>
          </a:prstGeom>
        </p:spPr>
      </p:pic>
    </p:spTree>
    <p:extLst>
      <p:ext uri="{BB962C8B-B14F-4D97-AF65-F5344CB8AC3E}">
        <p14:creationId xmlns:p14="http://schemas.microsoft.com/office/powerpoint/2010/main" val="2838972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organisation’s policies and procedures may include the following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Style guide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style guide sets the standards to follow when recording data.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Records storage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is part of your responsibility to securely store all documents and reports within your organisation’s database. </a:t>
            </a: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180C848A-8084-4CCC-B16A-234C58FA09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E1359E0-BB99-419C-A0DD-4841A4039B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F7AA8BD-552D-441B-AEE5-BED1DD1E78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59481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thumbs up">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2240" t="-7351" r="-22057" b="24060"/>
          <a:stretch/>
        </p:blipFill>
        <p:spPr>
          <a:xfrm flipH="1">
            <a:off x="162895" y="4572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may include the following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Privacy, confidentiality and disclosure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have the right to decide on what information others can know and what should be kept confidential.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CA645E8C-C525-4A6F-B7FE-98A0F244EA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41169FB-793C-4603-A365-7927E48843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7B5F5C2-E90E-4C3D-9256-E0641ECF11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2669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Documents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responsibilities is creating documents and reports about the people in your care. These files usually follow a format depending on your organisation which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A517B795-FD6F-8004-5F60-187C14E46F5D}"/>
              </a:ext>
            </a:extLst>
          </p:cNvPr>
          <p:cNvGraphicFramePr/>
          <p:nvPr>
            <p:extLst>
              <p:ext uri="{D42A27DB-BD31-4B8C-83A1-F6EECF244321}">
                <p14:modId xmlns:p14="http://schemas.microsoft.com/office/powerpoint/2010/main" val="2895995055"/>
              </p:ext>
            </p:extLst>
          </p:nvPr>
        </p:nvGraphicFramePr>
        <p:xfrm>
          <a:off x="1005839" y="3230880"/>
          <a:ext cx="9875521" cy="292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1D11C4CE-72B5-43DE-A835-0F3F1D49C7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D207547-8250-4E3B-A953-0C1FA00342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DB29675-8276-41D3-A7F8-60E940E90A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7596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One-Page Profiles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Serves as the foundation for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Contains vital information about the client on a single sheet of paper to be quickly shared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Profiles should contain the following elements: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1A8BF76A-146F-46C3-A203-03121D8E4B04}"/>
              </a:ext>
            </a:extLst>
          </p:cNvPr>
          <p:cNvGraphicFramePr/>
          <p:nvPr>
            <p:extLst>
              <p:ext uri="{D42A27DB-BD31-4B8C-83A1-F6EECF244321}">
                <p14:modId xmlns:p14="http://schemas.microsoft.com/office/powerpoint/2010/main" val="2044035399"/>
              </p:ext>
            </p:extLst>
          </p:nvPr>
        </p:nvGraphicFramePr>
        <p:xfrm>
          <a:off x="1026160" y="4409440"/>
          <a:ext cx="9899015" cy="1559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7860653-1A9D-448C-AD37-39F5A4F7AA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E8BAAFA-52B6-42B4-8702-C55A420B02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7726F14-C4A0-4987-A7D3-169F8E6894B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3218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Good documentation: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essential when providing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Ensures continuity of quality care from all those involved in the person's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Content Placeholder 14">
            <a:extLst>
              <a:ext uri="{FF2B5EF4-FFF2-40B4-BE49-F238E27FC236}">
                <a16:creationId xmlns:a16="http://schemas.microsoft.com/office/drawing/2014/main" id="{EA0B24FD-55C9-458F-A26C-F1DD1F44E1D4}"/>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106120" y="1825625"/>
            <a:ext cx="5161359" cy="3440906"/>
          </a:xfrm>
          <a:prstGeom prst="rect">
            <a:avLst/>
          </a:prstGeom>
          <a:noFill/>
          <a:ln>
            <a:noFill/>
          </a:ln>
        </p:spPr>
      </p:pic>
      <p:pic>
        <p:nvPicPr>
          <p:cNvPr id="7" name="Picture 6">
            <a:extLst>
              <a:ext uri="{FF2B5EF4-FFF2-40B4-BE49-F238E27FC236}">
                <a16:creationId xmlns:a16="http://schemas.microsoft.com/office/drawing/2014/main" id="{0D958614-012A-4A05-B59C-12FFCAC9D6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C7EC6F9-CE3D-4F3A-BE03-53EA975144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9C9726-A635-4351-8D99-E70A405E4A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004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Learning Log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used to communicate the client’s service delivery.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tool is essential for a client who: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Does not use words to communicate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Tends to say things to please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others who speak on their behalf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Means something different than what they said</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43F8C6A8-8BD0-472F-B88E-84846569AFF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EA06ACC-9D40-4A15-B303-2B5E34BEEA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C3C5E47-65F9-4695-8A92-47811BEF68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50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9772" t="5" r="11310" b="-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Communication Profile and Chart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communication profile and chart are used to understand how a client converses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communication profile is used to record how the client communicates and what communication they understand. </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744812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part of the person’s record where healthcare workers and support personnel record the person’s progress and achievements and other observations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Need to be documented and reported as they serve as a communication tool for different staff supporting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 as proof of service delivery and constitute a legal record.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F152883B-EE21-4824-80DC-98E4641F37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A087069-625B-4DC6-95C0-494A2EF0FE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A29B576-9632-4FC5-B8E5-B651BB3B11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8133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Progress notes should contain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971B7F0F-A29E-0A62-7B84-C71195024FE7}"/>
              </a:ext>
            </a:extLst>
          </p:cNvPr>
          <p:cNvGraphicFramePr/>
          <p:nvPr>
            <p:extLst>
              <p:ext uri="{D42A27DB-BD31-4B8C-83A1-F6EECF244321}">
                <p14:modId xmlns:p14="http://schemas.microsoft.com/office/powerpoint/2010/main" val="430249184"/>
              </p:ext>
            </p:extLst>
          </p:nvPr>
        </p:nvGraphicFramePr>
        <p:xfrm>
          <a:off x="891539" y="2895283"/>
          <a:ext cx="9980295" cy="3281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A804570-D23B-4B81-83BB-BDE7EE6BAF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6302E20-694F-4DB6-96A8-7A3AA85254B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5A54B3A-C907-48B3-8B56-B2868CC34A1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9981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Progress notes should contain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6" name="Diagram 5">
            <a:extLst>
              <a:ext uri="{FF2B5EF4-FFF2-40B4-BE49-F238E27FC236}">
                <a16:creationId xmlns:a16="http://schemas.microsoft.com/office/drawing/2014/main" id="{042E1DA4-38A5-3C54-BDA8-0427E6F1E245}"/>
              </a:ext>
            </a:extLst>
          </p:cNvPr>
          <p:cNvGraphicFramePr/>
          <p:nvPr>
            <p:extLst>
              <p:ext uri="{D42A27DB-BD31-4B8C-83A1-F6EECF244321}">
                <p14:modId xmlns:p14="http://schemas.microsoft.com/office/powerpoint/2010/main" val="1739827432"/>
              </p:ext>
            </p:extLst>
          </p:nvPr>
        </p:nvGraphicFramePr>
        <p:xfrm>
          <a:off x="944879" y="2367280"/>
          <a:ext cx="9959975" cy="3789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C74A7C4-C61D-4A8D-91A1-15CDC1F812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AA56B2E-C1C3-41CD-A895-39D039A11A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BB14B0F-7EE8-4A17-A353-99C38BAB6BE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27762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F6D93336-9A94-7334-D61B-A3B2810F3CCD}"/>
              </a:ext>
            </a:extLst>
          </p:cNvPr>
          <p:cNvGraphicFramePr/>
          <p:nvPr>
            <p:extLst>
              <p:ext uri="{D42A27DB-BD31-4B8C-83A1-F6EECF244321}">
                <p14:modId xmlns:p14="http://schemas.microsoft.com/office/powerpoint/2010/main" val="235282278"/>
              </p:ext>
            </p:extLst>
          </p:nvPr>
        </p:nvGraphicFramePr>
        <p:xfrm>
          <a:off x="1178561" y="3556001"/>
          <a:ext cx="9746614" cy="236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2">
            <a:extLst>
              <a:ext uri="{FF2B5EF4-FFF2-40B4-BE49-F238E27FC236}">
                <a16:creationId xmlns:a16="http://schemas.microsoft.com/office/drawing/2014/main" id="{C9529045-FC62-2219-F7A9-0C25FF9A7C6E}"/>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Subjective, Objective, Assessment, Plan (SOAP) </a:t>
            </a:r>
            <a:r>
              <a:rPr lang="en-US" sz="2200" dirty="0">
                <a:solidFill>
                  <a:schemeClr val="tx1">
                    <a:lumMod val="75000"/>
                    <a:lumOff val="25000"/>
                  </a:schemeClr>
                </a:solidFill>
              </a:rPr>
              <a:t>– SOAP has four categories: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6" name="Picture 5">
            <a:extLst>
              <a:ext uri="{FF2B5EF4-FFF2-40B4-BE49-F238E27FC236}">
                <a16:creationId xmlns:a16="http://schemas.microsoft.com/office/drawing/2014/main" id="{688D1BCD-3659-40B4-A5F0-07FF06F1D58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2B11554-4A5A-4BB0-A8F2-B8A3B46FEA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7F6E9A9-04A0-4229-80CC-54A76DE2AA3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72296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D110D03C-845D-015A-7691-55F352598CE1}"/>
              </a:ext>
            </a:extLst>
          </p:cNvPr>
          <p:cNvGraphicFramePr/>
          <p:nvPr>
            <p:extLst>
              <p:ext uri="{D42A27DB-BD31-4B8C-83A1-F6EECF244321}">
                <p14:modId xmlns:p14="http://schemas.microsoft.com/office/powerpoint/2010/main" val="3837834266"/>
              </p:ext>
            </p:extLst>
          </p:nvPr>
        </p:nvGraphicFramePr>
        <p:xfrm>
          <a:off x="1150619" y="3789679"/>
          <a:ext cx="9462135" cy="21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2">
            <a:extLst>
              <a:ext uri="{FF2B5EF4-FFF2-40B4-BE49-F238E27FC236}">
                <a16:creationId xmlns:a16="http://schemas.microsoft.com/office/drawing/2014/main" id="{AA3F7F17-2E4D-14C5-3D1F-8F0B8F412177}"/>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Data, Assessment, Plan (DAP) </a:t>
            </a:r>
            <a:r>
              <a:rPr lang="en-US" sz="2200" dirty="0">
                <a:solidFill>
                  <a:schemeClr val="tx1">
                    <a:lumMod val="75000"/>
                    <a:lumOff val="25000"/>
                  </a:schemeClr>
                </a:solidFill>
              </a:rPr>
              <a:t>– DAP condenses the SOAP format into three categories: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6" name="Picture 5">
            <a:extLst>
              <a:ext uri="{FF2B5EF4-FFF2-40B4-BE49-F238E27FC236}">
                <a16:creationId xmlns:a16="http://schemas.microsoft.com/office/drawing/2014/main" id="{68873FC6-1FF5-4271-96C7-7D1FA40A9B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09ED402-DC9C-45C8-948B-B3E30753143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D44A1DF-7834-41B8-BED7-BE0CFC2ED64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4767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93AE4F07-B4E1-F8EE-06AB-D93C9BA94999}"/>
              </a:ext>
            </a:extLst>
          </p:cNvPr>
          <p:cNvGraphicFramePr/>
          <p:nvPr>
            <p:extLst>
              <p:ext uri="{D42A27DB-BD31-4B8C-83A1-F6EECF244321}">
                <p14:modId xmlns:p14="http://schemas.microsoft.com/office/powerpoint/2010/main" val="3679080867"/>
              </p:ext>
            </p:extLst>
          </p:nvPr>
        </p:nvGraphicFramePr>
        <p:xfrm>
          <a:off x="1178559" y="3769359"/>
          <a:ext cx="9746615" cy="2245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2">
            <a:extLst>
              <a:ext uri="{FF2B5EF4-FFF2-40B4-BE49-F238E27FC236}">
                <a16:creationId xmlns:a16="http://schemas.microsoft.com/office/drawing/2014/main" id="{12D58F6F-7FFA-FBC6-628D-231FF13193E2}"/>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SOAIGP </a:t>
            </a:r>
            <a:r>
              <a:rPr lang="en-US" sz="2200" dirty="0">
                <a:solidFill>
                  <a:schemeClr val="tx1">
                    <a:lumMod val="75000"/>
                    <a:lumOff val="25000"/>
                  </a:schemeClr>
                </a:solidFill>
              </a:rPr>
              <a:t>– Compared to SOAP and DAP format, the SOAIGP format provides more detail and includes the following: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6" name="Picture 5">
            <a:extLst>
              <a:ext uri="{FF2B5EF4-FFF2-40B4-BE49-F238E27FC236}">
                <a16:creationId xmlns:a16="http://schemas.microsoft.com/office/drawing/2014/main" id="{9828618B-12A4-47E8-856A-14ADB76013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81E3182-5BFF-4306-889A-6AD7827F00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150051B-3186-4F4C-9AB4-2030AC2D064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641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sp>
        <p:nvSpPr>
          <p:cNvPr id="8" name="Content Placeholder 2">
            <a:extLst>
              <a:ext uri="{FF2B5EF4-FFF2-40B4-BE49-F238E27FC236}">
                <a16:creationId xmlns:a16="http://schemas.microsoft.com/office/drawing/2014/main" id="{67390332-7B93-131B-B2EA-C64027BACD21}"/>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Reports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completing any workplace report, make sure you include all important details such as: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9" name="Diagram 8">
            <a:extLst>
              <a:ext uri="{FF2B5EF4-FFF2-40B4-BE49-F238E27FC236}">
                <a16:creationId xmlns:a16="http://schemas.microsoft.com/office/drawing/2014/main" id="{08DDCE2B-879E-6364-F317-002BF07F1F98}"/>
              </a:ext>
            </a:extLst>
          </p:cNvPr>
          <p:cNvGraphicFramePr/>
          <p:nvPr>
            <p:extLst>
              <p:ext uri="{D42A27DB-BD31-4B8C-83A1-F6EECF244321}">
                <p14:modId xmlns:p14="http://schemas.microsoft.com/office/powerpoint/2010/main" val="2331110723"/>
              </p:ext>
            </p:extLst>
          </p:nvPr>
        </p:nvGraphicFramePr>
        <p:xfrm>
          <a:off x="955040" y="3352800"/>
          <a:ext cx="9970135" cy="264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933AB64-9636-413D-8954-2D5A008362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3FDFC33-46B7-42E9-B9FA-DD0F1FF022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9F10C59-AA80-409D-B191-EC8A2B7077B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64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woman writing notepa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23916" t="-8512" r="-8162" b="22400"/>
          <a:stretch/>
        </p:blipFill>
        <p:spPr>
          <a:xfrm flipH="1">
            <a:off x="162895" y="4572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Checklists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Checklists are mostly based on observations.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checklist, you will find conditions that must be met or tasks that must be done.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14" name="Picture 13">
            <a:extLst>
              <a:ext uri="{FF2B5EF4-FFF2-40B4-BE49-F238E27FC236}">
                <a16:creationId xmlns:a16="http://schemas.microsoft.com/office/drawing/2014/main" id="{5F230F38-E606-4C0D-8E02-624D87B9B7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5" name="Oval 14">
            <a:extLst>
              <a:ext uri="{FF2B5EF4-FFF2-40B4-BE49-F238E27FC236}">
                <a16:creationId xmlns:a16="http://schemas.microsoft.com/office/drawing/2014/main" id="{6849A358-A7F3-49F9-833A-7CDECB80C1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FD072EB-F30E-4718-8B97-B07DBE2097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326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441325" y="1019320"/>
            <a:ext cx="5654675" cy="4819361"/>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4.1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Maintain Confidentiality and Privacy of the Person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399259"/>
            <a:ext cx="6066839" cy="4046947"/>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Checklists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completing a checklist, you must state: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name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position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Current date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Name of the person to whom the checklist applies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D8033886-E03A-4BC1-A74B-ADFCB0A2F7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37FE5B0-38C0-45E1-946F-D25193CF8B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08021C-F295-4EA4-A192-D21B0BB2CE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19423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Completing Documentation and Reports</a:t>
            </a:r>
            <a:r>
              <a:rPr lang="en-AU" sz="2200" b="1"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when completing required documentation and reports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if there is any missing information.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 only the relevant information in the document or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plain and formal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all documentation and reports objective.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C1DF5B7D-1238-4EFD-8D5C-5EAF028FEB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EDFDA3A-2776-48BD-BE9C-DD1A94A707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027631B-D96A-42C8-B696-4200C6CBD9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4909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Documentation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when maintaining documentation and reports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3DB33803-7875-C488-8403-4C208C293DDD}"/>
              </a:ext>
            </a:extLst>
          </p:cNvPr>
          <p:cNvGraphicFramePr/>
          <p:nvPr>
            <p:extLst>
              <p:ext uri="{D42A27DB-BD31-4B8C-83A1-F6EECF244321}">
                <p14:modId xmlns:p14="http://schemas.microsoft.com/office/powerpoint/2010/main" val="531697959"/>
              </p:ext>
            </p:extLst>
          </p:nvPr>
        </p:nvGraphicFramePr>
        <p:xfrm>
          <a:off x="1016000" y="3312160"/>
          <a:ext cx="9733280" cy="28648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E055218-F94B-4DE4-9445-5D3578376E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1128D6D-C18D-4AB3-AB54-F0750B4B0C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5FB4A27-4731-4065-9CAC-FC7CF68CBA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3615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Storing Documentation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safely store documentation and reports according to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you may do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physical files where you can protect them from physical damage.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digital files in the correct folders based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system.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files are kept where they will remain confidential.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B03C0F40-1552-4640-B5DF-448D3202DD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A1EC072-415E-4E11-AF78-9A410CF27E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DBEBE8-EF1B-461F-9F0D-7C587711EE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8593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Complete reporting and documentation</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4</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BA9DC02F-87D5-457D-9550-D00B4E1422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7C9362F-6981-4B7B-B6B6-5ABEF747B4A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5B3AFBB-1EE6-4764-86C7-91D082D569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Complete reporting and documentation</a:t>
            </a: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673664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CHCCCS031 Presentation</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6F45D6D7-6CE4-4D61-8471-B866A0819B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99AC9A0-4E48-4B81-A4F0-48D5B1EA23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9713E76-C367-41DF-BF97-446A6AB2CA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22155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pPr algn="ctr"/>
            <a:r>
              <a:rPr lang="en-AU" b="1" dirty="0">
                <a:solidFill>
                  <a:srgbClr val="FF595E"/>
                </a:solidFill>
                <a:latin typeface="+mn-lt"/>
              </a:rPr>
              <a:t>Version Control &amp; Document History</a:t>
            </a:r>
          </a:p>
        </p:txBody>
      </p:sp>
      <p:graphicFrame>
        <p:nvGraphicFramePr>
          <p:cNvPr id="4" name="Table 4">
            <a:extLst>
              <a:ext uri="{FF2B5EF4-FFF2-40B4-BE49-F238E27FC236}">
                <a16:creationId xmlns:a16="http://schemas.microsoft.com/office/drawing/2014/main" id="{4DAE5A8B-7EDC-4450-B127-C7D9FED6FB6F}"/>
              </a:ext>
            </a:extLst>
          </p:cNvPr>
          <p:cNvGraphicFramePr>
            <a:graphicFrameLocks noGrp="1"/>
          </p:cNvGraphicFramePr>
          <p:nvPr>
            <p:ph idx="1"/>
            <p:extLst>
              <p:ext uri="{D42A27DB-BD31-4B8C-83A1-F6EECF244321}">
                <p14:modId xmlns:p14="http://schemas.microsoft.com/office/powerpoint/2010/main" val="3528736606"/>
              </p:ext>
            </p:extLst>
          </p:nvPr>
        </p:nvGraphicFramePr>
        <p:xfrm>
          <a:off x="838200" y="1825625"/>
          <a:ext cx="10515597" cy="3101086"/>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val="1531394190"/>
                    </a:ext>
                  </a:extLst>
                </a:gridCol>
                <a:gridCol w="3505199">
                  <a:extLst>
                    <a:ext uri="{9D8B030D-6E8A-4147-A177-3AD203B41FA5}">
                      <a16:colId xmlns:a16="http://schemas.microsoft.com/office/drawing/2014/main" val="2823907414"/>
                    </a:ext>
                  </a:extLst>
                </a:gridCol>
                <a:gridCol w="3505199">
                  <a:extLst>
                    <a:ext uri="{9D8B030D-6E8A-4147-A177-3AD203B41FA5}">
                      <a16:colId xmlns:a16="http://schemas.microsoft.com/office/drawing/2014/main" val="3464391439"/>
                    </a:ext>
                  </a:extLst>
                </a:gridCol>
              </a:tblGrid>
              <a:tr h="360000">
                <a:tc>
                  <a:txBody>
                    <a:bodyPr/>
                    <a:lstStyle/>
                    <a:p>
                      <a:pPr algn="ctr">
                        <a:lnSpc>
                          <a:spcPct val="114000"/>
                        </a:lnSpc>
                        <a:spcBef>
                          <a:spcPts val="600"/>
                        </a:spcBef>
                        <a:spcAft>
                          <a:spcPts val="600"/>
                        </a:spcAft>
                      </a:pPr>
                      <a:r>
                        <a:rPr lang="en-AU" b="1" dirty="0">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val="3572093837"/>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13 January 2023</a:t>
                      </a:r>
                      <a:endParaRPr lang="en-AU" dirty="0">
                        <a:solidFill>
                          <a:schemeClr val="tx1">
                            <a:lumMod val="75000"/>
                            <a:lumOff val="25000"/>
                          </a:schemeClr>
                        </a:solidFill>
                        <a:highlight>
                          <a:srgbClr val="FFFF00"/>
                        </a:highlight>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2764239"/>
                  </a:ext>
                </a:extLst>
              </a:tr>
              <a:tr h="360000">
                <a:tc>
                  <a:txBody>
                    <a:bodyPr/>
                    <a:lstStyle/>
                    <a:p>
                      <a:pPr algn="ctr">
                        <a:lnSpc>
                          <a:spcPct val="114000"/>
                        </a:lnSpc>
                        <a:spcBef>
                          <a:spcPts val="600"/>
                        </a:spcBef>
                        <a:spcAft>
                          <a:spcPts val="600"/>
                        </a:spcAft>
                      </a:pPr>
                      <a:r>
                        <a:rPr lang="en-AU">
                          <a:solidFill>
                            <a:schemeClr val="tx1">
                              <a:lumMod val="75000"/>
                              <a:lumOff val="25000"/>
                            </a:schemeClr>
                          </a:solidFill>
                        </a:rPr>
                        <a:t>14 </a:t>
                      </a:r>
                      <a:r>
                        <a:rPr lang="en-AU" dirty="0">
                          <a:solidFill>
                            <a:schemeClr val="tx1">
                              <a:lumMod val="75000"/>
                              <a:lumOff val="25000"/>
                            </a:schemeClr>
                          </a:solidFill>
                        </a:rPr>
                        <a:t>April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1.1 endorsed for use</a:t>
                      </a:r>
                    </a:p>
                    <a:p>
                      <a:pPr algn="ctr">
                        <a:lnSpc>
                          <a:spcPct val="114000"/>
                        </a:lnSpc>
                        <a:spcBef>
                          <a:spcPts val="600"/>
                        </a:spcBef>
                        <a:spcAft>
                          <a:spcPts val="600"/>
                        </a:spcAft>
                      </a:pPr>
                      <a:r>
                        <a:rPr lang="en-AU" dirty="0">
                          <a:solidFill>
                            <a:schemeClr val="tx1">
                              <a:lumMod val="75000"/>
                              <a:lumOff val="25000"/>
                            </a:schemeClr>
                          </a:solidFill>
                        </a:rPr>
                        <a:t>Minor revisions for improved readability</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1.1</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20861927"/>
                  </a:ext>
                </a:extLst>
              </a:tr>
              <a:tr h="360000">
                <a:tc>
                  <a:txBody>
                    <a:bodyPr/>
                    <a:lstStyle/>
                    <a:p>
                      <a:pPr algn="ctr">
                        <a:lnSpc>
                          <a:spcPct val="114000"/>
                        </a:lnSpc>
                        <a:spcBef>
                          <a:spcPts val="600"/>
                        </a:spcBef>
                        <a:spcAft>
                          <a:spcPts val="600"/>
                        </a:spcAft>
                      </a:pPr>
                      <a:r>
                        <a:rPr lang="en-AU">
                          <a:solidFill>
                            <a:schemeClr val="tx1">
                              <a:lumMod val="75000"/>
                              <a:lumOff val="25000"/>
                            </a:schemeClr>
                          </a:solidFill>
                        </a:rPr>
                        <a:t>25 </a:t>
                      </a:r>
                      <a:r>
                        <a:rPr lang="en-AU" dirty="0">
                          <a:solidFill>
                            <a:schemeClr val="tx1">
                              <a:lumMod val="75000"/>
                              <a:lumOff val="25000"/>
                            </a:schemeClr>
                          </a:solidFill>
                        </a:rPr>
                        <a:t>May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1.2 endorsed for use</a:t>
                      </a:r>
                    </a:p>
                    <a:p>
                      <a:pPr algn="ctr">
                        <a:lnSpc>
                          <a:spcPct val="114000"/>
                        </a:lnSpc>
                        <a:spcBef>
                          <a:spcPts val="600"/>
                        </a:spcBef>
                        <a:spcAft>
                          <a:spcPts val="600"/>
                        </a:spcAft>
                      </a:pPr>
                      <a:r>
                        <a:rPr lang="en-AU" dirty="0">
                          <a:solidFill>
                            <a:schemeClr val="tx1">
                              <a:lumMod val="75000"/>
                              <a:lumOff val="25000"/>
                            </a:schemeClr>
                          </a:solidFill>
                        </a:rPr>
                        <a:t>Added discussions on manual handling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1.2</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39595049"/>
                  </a:ext>
                </a:extLst>
              </a:tr>
            </a:tbl>
          </a:graphicData>
        </a:graphic>
      </p:graphicFrame>
    </p:spTree>
    <p:extLst>
      <p:ext uri="{BB962C8B-B14F-4D97-AF65-F5344CB8AC3E}">
        <p14:creationId xmlns:p14="http://schemas.microsoft.com/office/powerpoint/2010/main" val="3513502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one of your obligations is to maintain the confidentiality and privacy of your clients.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Privacy Act 1988:</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Details prohibitions on what information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collect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Describes how organisations handle all relevant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B2FD00AC-E20E-4A20-A31B-5B51CC0144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CB99C35-F082-4DF1-9D95-C0076136DEF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380AA53-2760-4E43-A473-B712DD0A0A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045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 open and transparent management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2— anonymity and pseudonymity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Content Placeholder 14">
            <a:extLst>
              <a:ext uri="{FF2B5EF4-FFF2-40B4-BE49-F238E27FC236}">
                <a16:creationId xmlns:a16="http://schemas.microsoft.com/office/drawing/2014/main" id="{097EEC33-E0B0-4D43-A9DF-582A4858AA32}"/>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378599" y="1825625"/>
            <a:ext cx="5161359" cy="3440906"/>
          </a:xfrm>
          <a:prstGeom prst="rect">
            <a:avLst/>
          </a:prstGeom>
          <a:noFill/>
          <a:ln>
            <a:noFill/>
          </a:ln>
        </p:spPr>
      </p:pic>
      <p:pic>
        <p:nvPicPr>
          <p:cNvPr id="7" name="Picture 6">
            <a:extLst>
              <a:ext uri="{FF2B5EF4-FFF2-40B4-BE49-F238E27FC236}">
                <a16:creationId xmlns:a16="http://schemas.microsoft.com/office/drawing/2014/main" id="{A397B41F-433A-4FFD-B6DC-B4F491B3AE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851409E-180F-4688-A620-829169D249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64F36A6-CF68-481D-8C57-29DD351809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4403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3—collection of solicited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4—dealing with unsolicited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5—notification of the collection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6—use or disclosure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7—direct marketing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8—cross‑border disclosure of personal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DF1F9598-E302-4450-A60F-9EA58B2E67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753534D-3A89-4E02-8447-49C0B7ED20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A84B23B-1DFC-4804-8CCB-2AFD34CE02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53530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9—adoption, use or disclosure of government related identifiers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10—quality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11—security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12—access to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13—correction of personal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F69A4AF0-225F-496D-8A8C-9F151342CF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93A1FEC-DBC3-4F0D-B74C-DD49D1B5544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1FC9C46-2650-4D65-8FDC-9BBFEFFB00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7515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 woman counting one">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6179" t="-5626" r="-16378" b="19986"/>
          <a:stretch/>
        </p:blipFill>
        <p:spPr>
          <a:xfrm>
            <a:off x="402098" y="9144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human right that protects a person from unwanted circumstances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Gives a person control over who can interact with them and what others can know about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a person to create boundaries and limit how others can affect their lives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CADC673B-93D5-436C-9F77-F9EE4ED4D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C3914D9-5B56-4026-A000-E99F1A5D5FE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8E0678-43C3-4E91-A342-E9DC4FB447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67645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DFF376-D503-4451-98A5-28499D684D0B}">
  <ds:schemaRefs>
    <ds:schemaRef ds:uri="http://www.w3.org/XML/1998/namespace"/>
    <ds:schemaRef ds:uri="http://schemas.microsoft.com/office/2006/documentManagement/types"/>
    <ds:schemaRef ds:uri="http://schemas.microsoft.com/sharepoint/v3"/>
    <ds:schemaRef ds:uri="http://schemas.openxmlformats.org/package/2006/metadata/core-properties"/>
    <ds:schemaRef ds:uri="http://purl.org/dc/dcmitype/"/>
    <ds:schemaRef ds:uri="http://schemas.microsoft.com/office/infopath/2007/PartnerControls"/>
    <ds:schemaRef ds:uri="9070b689-7605-479f-8804-a59ee445c744"/>
    <ds:schemaRef ds:uri="http://purl.org/dc/elements/1.1/"/>
    <ds:schemaRef ds:uri="6cecd733-34d5-425b-8041-9161b6f347cb"/>
    <ds:schemaRef ds:uri="http://schemas.microsoft.com/office/2006/metadata/properties"/>
    <ds:schemaRef ds:uri="http://purl.org/dc/terms/"/>
    <ds:schemaRef ds:uri="4dad8055-0b31-433a-8243-67070a30e3dd"/>
    <ds:schemaRef ds:uri="29a6e72c-4bd6-4753-a151-c4743ef85a8a"/>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78DCFAC3-13C4-40B7-87E9-720ED05AB8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251</TotalTime>
  <Words>2003</Words>
  <Application>Microsoft Office PowerPoint</Application>
  <PresentationFormat>Widescreen</PresentationFormat>
  <Paragraphs>269</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Courier New</vt:lpstr>
      <vt:lpstr>Wingdings</vt:lpstr>
      <vt:lpstr>Office Theme</vt:lpstr>
      <vt:lpstr>Complete Reporting and Documentation</vt:lpstr>
      <vt:lpstr>PowerPoint Presentation</vt:lpstr>
      <vt:lpstr>PowerPoint Presentation</vt:lpstr>
      <vt:lpstr>4.1   Maintain Confidentiality and Privacy of the Person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4.2   Comply with Organisational Reporting Requirements </vt:lpstr>
      <vt:lpstr>PowerPoint Presentation</vt:lpstr>
      <vt:lpstr>PowerPoint Presentation</vt:lpstr>
      <vt:lpstr>PowerPoint Presentation</vt:lpstr>
      <vt:lpstr>PowerPoint Presentation</vt:lpstr>
      <vt:lpstr>PowerPoint Presentation</vt:lpstr>
      <vt:lpstr>4.3   Complete, Maintain and Store Documentation and 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15</cp:revision>
  <dcterms:created xsi:type="dcterms:W3CDTF">2020-09-30T05:05:23Z</dcterms:created>
  <dcterms:modified xsi:type="dcterms:W3CDTF">2023-12-11T07:06:49Z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94950600.0000000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2023-04-13T03:01:05Z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acaa61fe-6147-4705-bf1a-001f83574079</vt:lpwstr>
  </property>
  <property fmtid="{D5CDD505-2E9C-101B-9397-08002B2CF9AE}" pid="17" name="MSIP_Label_940342a7-de81-4f2d-83d5-6ecae4926616_ContentBits">
    <vt:lpwstr>0</vt:lpwstr>
  </property>
  <property fmtid="{D5CDD505-2E9C-101B-9397-08002B2CF9AE}" pid="18" name="_SourceUrl">
    <vt:lpwstr/>
  </property>
  <property fmtid="{D5CDD505-2E9C-101B-9397-08002B2CF9AE}" pid="19" name="_SharedFileIndex">
    <vt:lpwstr/>
  </property>
</Properties>
</file>